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3" r:id="rId7"/>
    <p:sldId id="264" r:id="rId8"/>
    <p:sldId id="258" r:id="rId9"/>
    <p:sldId id="265" r:id="rId10"/>
    <p:sldId id="259" r:id="rId11"/>
    <p:sldId id="266" r:id="rId12"/>
    <p:sldId id="262" r:id="rId13"/>
    <p:sldId id="260" r:id="rId14"/>
    <p:sldId id="267" r:id="rId15"/>
    <p:sldId id="261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E0246-223D-440A-B0FF-8B49860D1F66}" type="datetimeFigureOut">
              <a:rPr lang="de-DE" smtClean="0"/>
              <a:t>07.10.2018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8B362-81FE-4DC8-A6D8-412DA9FBFA6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71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8B362-81FE-4DC8-A6D8-412DA9FBFA6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57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8B362-81FE-4DC8-A6D8-412DA9FBFA6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26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DBBE-A9C6-473E-96CF-A7617816575E}" type="datetimeFigureOut">
              <a:rPr lang="de-DE" smtClean="0"/>
              <a:t>07.10.2018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C227-7AD3-48E9-A7AD-1F42A7E962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86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DBBE-A9C6-473E-96CF-A7617816575E}" type="datetimeFigureOut">
              <a:rPr lang="de-DE" smtClean="0"/>
              <a:t>07.10.2018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C227-7AD3-48E9-A7AD-1F42A7E962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94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DBBE-A9C6-473E-96CF-A7617816575E}" type="datetimeFigureOut">
              <a:rPr lang="de-DE" smtClean="0"/>
              <a:t>07.10.2018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C227-7AD3-48E9-A7AD-1F42A7E962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10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DBBE-A9C6-473E-96CF-A7617816575E}" type="datetimeFigureOut">
              <a:rPr lang="de-DE" smtClean="0"/>
              <a:t>07.10.2018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C227-7AD3-48E9-A7AD-1F42A7E962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53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DBBE-A9C6-473E-96CF-A7617816575E}" type="datetimeFigureOut">
              <a:rPr lang="de-DE" smtClean="0"/>
              <a:t>07.10.2018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C227-7AD3-48E9-A7AD-1F42A7E962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23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DBBE-A9C6-473E-96CF-A7617816575E}" type="datetimeFigureOut">
              <a:rPr lang="de-DE" smtClean="0"/>
              <a:t>07.10.2018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C227-7AD3-48E9-A7AD-1F42A7E962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61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DBBE-A9C6-473E-96CF-A7617816575E}" type="datetimeFigureOut">
              <a:rPr lang="de-DE" smtClean="0"/>
              <a:t>07.10.2018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C227-7AD3-48E9-A7AD-1F42A7E962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97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DBBE-A9C6-473E-96CF-A7617816575E}" type="datetimeFigureOut">
              <a:rPr lang="de-DE" smtClean="0"/>
              <a:t>07.10.2018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C227-7AD3-48E9-A7AD-1F42A7E962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53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DBBE-A9C6-473E-96CF-A7617816575E}" type="datetimeFigureOut">
              <a:rPr lang="de-DE" smtClean="0"/>
              <a:t>07.10.2018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C227-7AD3-48E9-A7AD-1F42A7E962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DBBE-A9C6-473E-96CF-A7617816575E}" type="datetimeFigureOut">
              <a:rPr lang="de-DE" smtClean="0"/>
              <a:t>07.10.2018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C227-7AD3-48E9-A7AD-1F42A7E962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22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DBBE-A9C6-473E-96CF-A7617816575E}" type="datetimeFigureOut">
              <a:rPr lang="de-DE" smtClean="0"/>
              <a:t>07.10.2018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C227-7AD3-48E9-A7AD-1F42A7E962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1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DBBE-A9C6-473E-96CF-A7617816575E}" type="datetimeFigureOut">
              <a:rPr lang="de-DE" smtClean="0"/>
              <a:t>07.10.2018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5C227-7AD3-48E9-A7AD-1F42A7E962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67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18956" y="3039095"/>
            <a:ext cx="7772400" cy="1470025"/>
          </a:xfrm>
        </p:spPr>
        <p:txBody>
          <a:bodyPr/>
          <a:lstStyle/>
          <a:p>
            <a:r>
              <a:rPr lang="de-DE" dirty="0"/>
              <a:t>Jesus - </a:t>
            </a:r>
            <a:r>
              <a:rPr lang="de-DE" dirty="0" err="1"/>
              <a:t>bread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life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94150" y="4509120"/>
            <a:ext cx="6400800" cy="175260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Mark 6: 30-44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310" y="3717032"/>
            <a:ext cx="2913015" cy="291301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237913" cy="28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68" y="489558"/>
            <a:ext cx="2952328" cy="5248583"/>
          </a:xfrm>
          <a:ln w="76200">
            <a:solidFill>
              <a:schemeClr val="tx1"/>
            </a:solidFill>
          </a:ln>
        </p:spPr>
      </p:pic>
      <p:cxnSp>
        <p:nvCxnSpPr>
          <p:cNvPr id="10" name="Gerade Verbindung mit Pfeil 9"/>
          <p:cNvCxnSpPr/>
          <p:nvPr/>
        </p:nvCxnSpPr>
        <p:spPr>
          <a:xfrm flipV="1">
            <a:off x="1284279" y="1012035"/>
            <a:ext cx="2882986" cy="811751"/>
          </a:xfrm>
          <a:prstGeom prst="straightConnector1">
            <a:avLst/>
          </a:prstGeom>
          <a:ln w="952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768" y="5656489"/>
            <a:ext cx="4752528" cy="1114696"/>
          </a:xfrm>
        </p:spPr>
        <p:txBody>
          <a:bodyPr>
            <a:normAutofit/>
          </a:bodyPr>
          <a:lstStyle/>
          <a:p>
            <a:r>
              <a:rPr lang="de-DE" sz="3600" dirty="0" err="1">
                <a:solidFill>
                  <a:srgbClr val="002060"/>
                </a:solidFill>
              </a:rPr>
              <a:t>joshua</a:t>
            </a:r>
            <a:r>
              <a:rPr lang="de-DE" sz="3600" dirty="0">
                <a:solidFill>
                  <a:srgbClr val="002060"/>
                </a:solidFill>
              </a:rPr>
              <a:t> </a:t>
            </a:r>
            <a:r>
              <a:rPr lang="de-DE" sz="3600" dirty="0" err="1">
                <a:solidFill>
                  <a:srgbClr val="002060"/>
                </a:solidFill>
              </a:rPr>
              <a:t>project</a:t>
            </a:r>
            <a:r>
              <a:rPr lang="de-DE" sz="3600" dirty="0">
                <a:solidFill>
                  <a:srgbClr val="002060"/>
                </a:solidFill>
              </a:rPr>
              <a:t> </a:t>
            </a:r>
            <a:r>
              <a:rPr lang="de-DE" sz="3600" dirty="0" err="1">
                <a:solidFill>
                  <a:srgbClr val="002060"/>
                </a:solidFill>
              </a:rPr>
              <a:t>app</a:t>
            </a:r>
            <a:endParaRPr lang="de-DE" sz="3600" dirty="0">
              <a:solidFill>
                <a:srgbClr val="00206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14" y="511340"/>
            <a:ext cx="2981773" cy="5226801"/>
          </a:xfrm>
          <a:prstGeom prst="rect">
            <a:avLst/>
          </a:prstGeom>
        </p:spPr>
      </p:pic>
      <p:pic>
        <p:nvPicPr>
          <p:cNvPr id="7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495900"/>
            <a:ext cx="2952328" cy="524858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13" name="Gerade Verbindung mit Pfeil 12"/>
          <p:cNvCxnSpPr/>
          <p:nvPr/>
        </p:nvCxnSpPr>
        <p:spPr>
          <a:xfrm flipV="1">
            <a:off x="6888088" y="2549302"/>
            <a:ext cx="2831775" cy="1141777"/>
          </a:xfrm>
          <a:prstGeom prst="straightConnector1">
            <a:avLst/>
          </a:prstGeom>
          <a:ln w="952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/>
          <p:cNvSpPr txBox="1">
            <a:spLocks/>
          </p:cNvSpPr>
          <p:nvPr/>
        </p:nvSpPr>
        <p:spPr>
          <a:xfrm>
            <a:off x="6420036" y="5656489"/>
            <a:ext cx="4752528" cy="1114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>
                <a:solidFill>
                  <a:srgbClr val="002060"/>
                </a:solidFill>
              </a:rPr>
              <a:t>operation</a:t>
            </a:r>
            <a:r>
              <a:rPr lang="de-DE" sz="3600" dirty="0">
                <a:solidFill>
                  <a:srgbClr val="002060"/>
                </a:solidFill>
              </a:rPr>
              <a:t> </a:t>
            </a:r>
            <a:r>
              <a:rPr lang="de-DE" sz="3600" dirty="0" err="1">
                <a:solidFill>
                  <a:srgbClr val="002060"/>
                </a:solidFill>
              </a:rPr>
              <a:t>world</a:t>
            </a:r>
            <a:r>
              <a:rPr lang="de-DE" sz="3600" dirty="0">
                <a:solidFill>
                  <a:srgbClr val="002060"/>
                </a:solidFill>
              </a:rPr>
              <a:t> </a:t>
            </a:r>
            <a:r>
              <a:rPr lang="de-DE" sz="3600" dirty="0" err="1">
                <a:solidFill>
                  <a:srgbClr val="002060"/>
                </a:solidFill>
              </a:rPr>
              <a:t>app</a:t>
            </a:r>
            <a:endParaRPr lang="de-DE" sz="3600" dirty="0">
              <a:solidFill>
                <a:srgbClr val="002060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29" y="411872"/>
            <a:ext cx="2981930" cy="53012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3" y="425511"/>
            <a:ext cx="3011217" cy="535327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30" y="476672"/>
            <a:ext cx="3002180" cy="531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18956" y="3039095"/>
            <a:ext cx="7772400" cy="1470025"/>
          </a:xfrm>
        </p:spPr>
        <p:txBody>
          <a:bodyPr/>
          <a:lstStyle/>
          <a:p>
            <a:r>
              <a:rPr lang="de-DE" dirty="0"/>
              <a:t>Jesus - </a:t>
            </a:r>
            <a:r>
              <a:rPr lang="de-DE" dirty="0" err="1"/>
              <a:t>bread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satisfies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94150" y="4509120"/>
            <a:ext cx="6400800" cy="175260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Mark 6: 30-44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310" y="3717032"/>
            <a:ext cx="2913015" cy="291301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237913" cy="28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5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3392" y="1268760"/>
            <a:ext cx="11017224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600" i="1" dirty="0"/>
              <a:t>Jesus says: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3600" i="1" dirty="0"/>
              <a:t>I am the bread of life. Whoever comes to me will never go hungry, and whoever believes in me will never be thirsty.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3600" i="1" dirty="0"/>
              <a:t>…. whoever comes to me I will never drive away.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800" dirty="0"/>
              <a:t>(John 6: 35-37)</a:t>
            </a:r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717611"/>
            <a:ext cx="2140389" cy="214038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10171" cy="234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/>
              <a:t>1. </a:t>
            </a:r>
            <a:r>
              <a:rPr lang="de-DE" sz="3600" b="1" dirty="0" err="1"/>
              <a:t>Don‘t</a:t>
            </a:r>
            <a:r>
              <a:rPr lang="de-DE" sz="3600" b="1" dirty="0"/>
              <a:t> </a:t>
            </a:r>
            <a:r>
              <a:rPr lang="de-DE" sz="3600" b="1" dirty="0" err="1"/>
              <a:t>underestimate</a:t>
            </a:r>
            <a:r>
              <a:rPr lang="de-DE" sz="3600" b="1" dirty="0"/>
              <a:t> Jesus‘ </a:t>
            </a:r>
            <a:r>
              <a:rPr lang="de-DE" sz="3600" b="1" dirty="0" err="1"/>
              <a:t>concern</a:t>
            </a:r>
            <a:r>
              <a:rPr lang="de-DE" sz="3600" b="1" dirty="0"/>
              <a:t> </a:t>
            </a:r>
            <a:r>
              <a:rPr lang="de-DE" sz="3600" b="1" dirty="0" err="1"/>
              <a:t>for</a:t>
            </a:r>
            <a:r>
              <a:rPr lang="de-DE" sz="3600" b="1" dirty="0"/>
              <a:t> </a:t>
            </a:r>
            <a:r>
              <a:rPr lang="de-DE" sz="3600" b="1" dirty="0" err="1"/>
              <a:t>you</a:t>
            </a:r>
            <a:r>
              <a:rPr lang="de-DE" sz="3600" b="1" dirty="0"/>
              <a:t>:</a:t>
            </a:r>
            <a:br>
              <a:rPr lang="de-DE" sz="3600" b="1" dirty="0"/>
            </a:br>
            <a:r>
              <a:rPr lang="de-DE" sz="3600" dirty="0" err="1"/>
              <a:t>Get</a:t>
            </a:r>
            <a:r>
              <a:rPr lang="de-DE" sz="3600" dirty="0"/>
              <a:t> </a:t>
            </a:r>
            <a:r>
              <a:rPr lang="de-DE" sz="3600" dirty="0" err="1"/>
              <a:t>some</a:t>
            </a:r>
            <a:r>
              <a:rPr lang="de-DE" sz="3600" dirty="0"/>
              <a:t> </a:t>
            </a:r>
            <a:r>
              <a:rPr lang="de-DE" sz="3600" dirty="0" err="1"/>
              <a:t>rest</a:t>
            </a:r>
            <a:r>
              <a:rPr lang="de-DE" sz="3600" dirty="0"/>
              <a:t> </a:t>
            </a:r>
            <a:r>
              <a:rPr lang="de-DE" sz="2800" dirty="0"/>
              <a:t>(Mark 6: 30-33)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…because so many people were coming and going that they did not even have a chance to eat</a:t>
            </a:r>
            <a:r>
              <a:rPr lang="de-DE" i="1" dirty="0"/>
              <a:t>, </a:t>
            </a:r>
          </a:p>
          <a:p>
            <a:r>
              <a:rPr lang="de-DE" i="1" dirty="0"/>
              <a:t>Jesus </a:t>
            </a:r>
            <a:r>
              <a:rPr lang="de-DE" i="1" dirty="0" err="1"/>
              <a:t>said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them</a:t>
            </a:r>
            <a:r>
              <a:rPr lang="de-DE" i="1" dirty="0"/>
              <a:t>: </a:t>
            </a:r>
            <a:r>
              <a:rPr lang="en-GB" i="1" dirty="0"/>
              <a:t>Come with me by yourselves to a quiet place and get some rest. </a:t>
            </a:r>
            <a:r>
              <a:rPr lang="de-DE" i="1" dirty="0"/>
              <a:t>           (v31)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92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5966" t="15344" r="16780" b="16901"/>
          <a:stretch/>
        </p:blipFill>
        <p:spPr>
          <a:xfrm>
            <a:off x="0" y="-22186"/>
            <a:ext cx="12107807" cy="685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12265" t="11861" r="13621" b="11498"/>
          <a:stretch/>
        </p:blipFill>
        <p:spPr>
          <a:xfrm>
            <a:off x="-1" y="-22186"/>
            <a:ext cx="12107807" cy="70394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15387" t="15778" r="16229" b="17325"/>
          <a:stretch/>
        </p:blipFill>
        <p:spPr>
          <a:xfrm>
            <a:off x="3900" y="22576"/>
            <a:ext cx="12107809" cy="685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/>
          <a:srcRect l="15610" t="16107" r="16333" b="16106"/>
          <a:stretch/>
        </p:blipFill>
        <p:spPr>
          <a:xfrm>
            <a:off x="9225" y="22576"/>
            <a:ext cx="12106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84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76470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de-DE" sz="4000" b="1" dirty="0"/>
              <a:t>2. </a:t>
            </a:r>
            <a:r>
              <a:rPr lang="de-DE" sz="4000" b="1" dirty="0" err="1"/>
              <a:t>Don‘t</a:t>
            </a:r>
            <a:r>
              <a:rPr lang="de-DE" sz="4000" b="1" dirty="0"/>
              <a:t> </a:t>
            </a:r>
            <a:r>
              <a:rPr lang="de-DE" sz="4000" b="1" dirty="0" err="1"/>
              <a:t>underestimate</a:t>
            </a:r>
            <a:r>
              <a:rPr lang="de-DE" sz="4000" b="1" dirty="0"/>
              <a:t> </a:t>
            </a:r>
            <a:r>
              <a:rPr lang="de-DE" sz="4000" b="1" dirty="0" err="1"/>
              <a:t>what</a:t>
            </a:r>
            <a:r>
              <a:rPr lang="de-DE" sz="4000" b="1" dirty="0"/>
              <a:t> Jesus </a:t>
            </a:r>
            <a:r>
              <a:rPr lang="de-DE" sz="4000" b="1" dirty="0" err="1"/>
              <a:t>can</a:t>
            </a:r>
            <a:r>
              <a:rPr lang="de-DE" sz="4000" b="1" dirty="0"/>
              <a:t> do </a:t>
            </a:r>
            <a:r>
              <a:rPr lang="de-DE" sz="4000" b="1" dirty="0" err="1"/>
              <a:t>with</a:t>
            </a:r>
            <a:r>
              <a:rPr lang="de-DE" sz="4000" b="1" dirty="0"/>
              <a:t> </a:t>
            </a:r>
            <a:r>
              <a:rPr lang="de-DE" sz="4000" b="1" dirty="0" err="1"/>
              <a:t>your</a:t>
            </a:r>
            <a:r>
              <a:rPr lang="de-DE" sz="4000" b="1" dirty="0"/>
              <a:t> limited </a:t>
            </a:r>
            <a:r>
              <a:rPr lang="de-DE" sz="4000" b="1" dirty="0" err="1"/>
              <a:t>resources</a:t>
            </a:r>
            <a:r>
              <a:rPr lang="de-DE" sz="4000" b="1" dirty="0"/>
              <a:t>:</a:t>
            </a:r>
            <a:br>
              <a:rPr lang="de-DE" b="1" dirty="0"/>
            </a:br>
            <a:r>
              <a:rPr lang="de-DE" sz="4000" dirty="0" err="1"/>
              <a:t>Give</a:t>
            </a:r>
            <a:r>
              <a:rPr lang="de-DE" sz="4000" dirty="0"/>
              <a:t> </a:t>
            </a:r>
            <a:r>
              <a:rPr lang="de-DE" sz="4000" dirty="0" err="1"/>
              <a:t>the</a:t>
            </a:r>
            <a:r>
              <a:rPr lang="de-DE" sz="4000" dirty="0"/>
              <a:t> </a:t>
            </a:r>
            <a:r>
              <a:rPr lang="de-DE" sz="4000" dirty="0" err="1"/>
              <a:t>little</a:t>
            </a:r>
            <a:r>
              <a:rPr lang="de-DE" sz="4000" dirty="0"/>
              <a:t> </a:t>
            </a:r>
            <a:r>
              <a:rPr lang="de-DE" sz="4000" dirty="0" err="1"/>
              <a:t>you</a:t>
            </a:r>
            <a:r>
              <a:rPr lang="de-DE" sz="4000" dirty="0"/>
              <a:t> </a:t>
            </a:r>
            <a:r>
              <a:rPr lang="de-DE" sz="4000" dirty="0" err="1"/>
              <a:t>have</a:t>
            </a:r>
            <a:r>
              <a:rPr lang="de-DE" sz="4000" dirty="0"/>
              <a:t> </a:t>
            </a:r>
            <a:r>
              <a:rPr lang="de-DE" sz="4000" dirty="0" err="1"/>
              <a:t>got</a:t>
            </a:r>
            <a:r>
              <a:rPr lang="de-DE" sz="4000" dirty="0"/>
              <a:t> </a:t>
            </a:r>
            <a:r>
              <a:rPr lang="de-DE" sz="4000" dirty="0" err="1"/>
              <a:t>to</a:t>
            </a:r>
            <a:r>
              <a:rPr lang="de-DE" sz="4000" dirty="0"/>
              <a:t> Jesus </a:t>
            </a:r>
            <a:r>
              <a:rPr lang="de-DE" sz="3100" dirty="0"/>
              <a:t>(Mark 6: 34-38)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1384" y="2332037"/>
            <a:ext cx="11089232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i="1" dirty="0"/>
              <a:t>When Jesus landed and saw a large crowd, he had compassion on them, because they were like sheep without a shepherd. So he began teaching them many things. </a:t>
            </a:r>
            <a:r>
              <a:rPr lang="de-DE" i="1" dirty="0"/>
              <a:t>v34</a:t>
            </a:r>
          </a:p>
          <a:p>
            <a:pPr>
              <a:lnSpc>
                <a:spcPct val="150000"/>
              </a:lnSpc>
            </a:pPr>
            <a:r>
              <a:rPr lang="en-GB" dirty="0"/>
              <a:t>(Jesus to his disciples): </a:t>
            </a:r>
            <a:r>
              <a:rPr lang="en-GB" i="1" dirty="0"/>
              <a:t>You give them something to eat</a:t>
            </a:r>
            <a:r>
              <a:rPr lang="de-DE" i="1" dirty="0"/>
              <a:t>! v37</a:t>
            </a:r>
          </a:p>
          <a:p>
            <a:pPr>
              <a:lnSpc>
                <a:spcPct val="150000"/>
              </a:lnSpc>
            </a:pPr>
            <a:r>
              <a:rPr lang="de-DE" i="1" dirty="0"/>
              <a:t>Jesus … </a:t>
            </a:r>
            <a:r>
              <a:rPr lang="de-DE" i="1" dirty="0" err="1"/>
              <a:t>had</a:t>
            </a:r>
            <a:r>
              <a:rPr lang="de-DE" i="1" dirty="0"/>
              <a:t> </a:t>
            </a:r>
            <a:r>
              <a:rPr lang="de-DE" i="1" dirty="0" err="1"/>
              <a:t>already</a:t>
            </a:r>
            <a:r>
              <a:rPr lang="de-DE" i="1" dirty="0"/>
              <a:t> in </a:t>
            </a:r>
            <a:r>
              <a:rPr lang="de-DE" i="1" dirty="0" err="1"/>
              <a:t>mind</a:t>
            </a:r>
            <a:r>
              <a:rPr lang="de-DE" i="1" dirty="0"/>
              <a:t> </a:t>
            </a:r>
            <a:r>
              <a:rPr lang="de-DE" i="1" dirty="0" err="1"/>
              <a:t>what</a:t>
            </a:r>
            <a:r>
              <a:rPr lang="de-DE" i="1" dirty="0"/>
              <a:t> he was </a:t>
            </a:r>
            <a:r>
              <a:rPr lang="de-DE" i="1" dirty="0" err="1"/>
              <a:t>going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do (John 6:6)</a:t>
            </a:r>
          </a:p>
        </p:txBody>
      </p:sp>
    </p:spTree>
    <p:extLst>
      <p:ext uri="{BB962C8B-B14F-4D97-AF65-F5344CB8AC3E}">
        <p14:creationId xmlns:p14="http://schemas.microsoft.com/office/powerpoint/2010/main" val="311689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 r="4118"/>
          <a:stretch/>
        </p:blipFill>
        <p:spPr>
          <a:xfrm rot="5400000">
            <a:off x="2681867" y="-2262158"/>
            <a:ext cx="6828267" cy="11352584"/>
          </a:xfrm>
        </p:spPr>
      </p:pic>
    </p:spTree>
    <p:extLst>
      <p:ext uri="{BB962C8B-B14F-4D97-AF65-F5344CB8AC3E}">
        <p14:creationId xmlns:p14="http://schemas.microsoft.com/office/powerpoint/2010/main" val="263705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b="1" dirty="0"/>
              <a:t>2. </a:t>
            </a:r>
            <a:r>
              <a:rPr lang="de-DE" sz="4000" b="1" dirty="0" err="1"/>
              <a:t>Don‘t</a:t>
            </a:r>
            <a:r>
              <a:rPr lang="de-DE" sz="4000" b="1" dirty="0"/>
              <a:t> </a:t>
            </a:r>
            <a:r>
              <a:rPr lang="de-DE" sz="4000" b="1" dirty="0" err="1"/>
              <a:t>underestimate</a:t>
            </a:r>
            <a:r>
              <a:rPr lang="de-DE" sz="4000" b="1" dirty="0"/>
              <a:t> Jesus‘ </a:t>
            </a:r>
            <a:r>
              <a:rPr lang="de-DE" sz="4000" b="1" dirty="0" err="1"/>
              <a:t>knowledge</a:t>
            </a:r>
            <a:r>
              <a:rPr lang="de-DE" sz="4000" b="1" dirty="0"/>
              <a:t> </a:t>
            </a:r>
            <a:r>
              <a:rPr lang="de-DE" sz="4000" b="1" dirty="0" err="1"/>
              <a:t>what</a:t>
            </a:r>
            <a:r>
              <a:rPr lang="de-DE" sz="4000" b="1" dirty="0"/>
              <a:t> </a:t>
            </a:r>
            <a:r>
              <a:rPr lang="de-DE" sz="4000" b="1" dirty="0" err="1"/>
              <a:t>people</a:t>
            </a:r>
            <a:r>
              <a:rPr lang="de-DE" sz="4000" b="1" dirty="0"/>
              <a:t> </a:t>
            </a:r>
            <a:r>
              <a:rPr lang="de-DE" sz="4000" b="1" dirty="0" err="1"/>
              <a:t>really</a:t>
            </a:r>
            <a:r>
              <a:rPr lang="de-DE" sz="4000" b="1" dirty="0"/>
              <a:t> </a:t>
            </a:r>
            <a:r>
              <a:rPr lang="de-DE" sz="4000" b="1" dirty="0" err="1"/>
              <a:t>need</a:t>
            </a:r>
            <a:r>
              <a:rPr lang="de-DE" sz="4000" b="1" dirty="0"/>
              <a:t>: </a:t>
            </a:r>
            <a:r>
              <a:rPr lang="de-DE" sz="4000" dirty="0" err="1"/>
              <a:t>Get</a:t>
            </a:r>
            <a:r>
              <a:rPr lang="de-DE" sz="4000" dirty="0"/>
              <a:t> </a:t>
            </a:r>
            <a:r>
              <a:rPr lang="de-DE" sz="4000" dirty="0" err="1"/>
              <a:t>involved</a:t>
            </a:r>
            <a:r>
              <a:rPr lang="de-DE" sz="4000" dirty="0"/>
              <a:t> </a:t>
            </a:r>
            <a:r>
              <a:rPr lang="de-DE" sz="3600" dirty="0"/>
              <a:t>(Mark 6: 39-44)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26038" y="1801505"/>
            <a:ext cx="3178696" cy="4525963"/>
          </a:xfrm>
        </p:spPr>
        <p:txBody>
          <a:bodyPr>
            <a:normAutofit/>
          </a:bodyPr>
          <a:lstStyle/>
          <a:p>
            <a:r>
              <a:rPr lang="en-GB" dirty="0"/>
              <a:t>They all ate and were satisfied</a:t>
            </a:r>
            <a:r>
              <a:rPr lang="de-DE" sz="3600" i="1" dirty="0"/>
              <a:t>. </a:t>
            </a:r>
            <a:r>
              <a:rPr lang="de-DE" i="1" dirty="0"/>
              <a:t>(v42)</a:t>
            </a:r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7"/>
          <a:stretch/>
        </p:blipFill>
        <p:spPr>
          <a:xfrm>
            <a:off x="3287688" y="1801505"/>
            <a:ext cx="3006174" cy="4281251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2323756" y="2051556"/>
            <a:ext cx="3194483" cy="765376"/>
            <a:chOff x="799755" y="2051556"/>
            <a:chExt cx="3194483" cy="765376"/>
          </a:xfrm>
        </p:grpSpPr>
        <p:cxnSp>
          <p:nvCxnSpPr>
            <p:cNvPr id="8" name="Gerade Verbindung mit Pfeil 7"/>
            <p:cNvCxnSpPr/>
            <p:nvPr/>
          </p:nvCxnSpPr>
          <p:spPr>
            <a:xfrm>
              <a:off x="1617974" y="2420888"/>
              <a:ext cx="2376264" cy="396044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799755" y="2051556"/>
              <a:ext cx="963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schemeClr val="accent6">
                      <a:lumMod val="50000"/>
                    </a:schemeClr>
                  </a:solidFill>
                </a:rPr>
                <a:t>5000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5609787" y="3193812"/>
            <a:ext cx="2098219" cy="2179404"/>
            <a:chOff x="4085786" y="3193812"/>
            <a:chExt cx="2098219" cy="2179404"/>
          </a:xfrm>
        </p:grpSpPr>
        <p:cxnSp>
          <p:nvCxnSpPr>
            <p:cNvPr id="9" name="Gerade Verbindung mit Pfeil 8"/>
            <p:cNvCxnSpPr/>
            <p:nvPr/>
          </p:nvCxnSpPr>
          <p:spPr>
            <a:xfrm flipH="1">
              <a:off x="4085786" y="3717032"/>
              <a:ext cx="1368152" cy="1656184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5220072" y="3193812"/>
              <a:ext cx="963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schemeClr val="accent6">
                      <a:lumMod val="50000"/>
                    </a:schemeClr>
                  </a:solidFill>
                </a:rPr>
                <a:t>4000</a:t>
              </a:r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837" y="2924944"/>
            <a:ext cx="2913015" cy="291301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968208" y="6082756"/>
            <a:ext cx="416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By Rob - Derived </a:t>
            </a:r>
            <a:r>
              <a:rPr lang="en-US" sz="1200" dirty="0" err="1"/>
              <a:t>from:United</a:t>
            </a:r>
            <a:r>
              <a:rPr lang="en-US" sz="1200" dirty="0"/>
              <a:t> Kingdom on the globe (United Kingdom centered).</a:t>
            </a:r>
            <a:r>
              <a:rPr lang="en-US" sz="1200" dirty="0" err="1"/>
              <a:t>svg</a:t>
            </a:r>
            <a:r>
              <a:rPr lang="en-US" sz="1200" dirty="0"/>
              <a:t>, CC BY-SA 3.0, https://commons.wikimedia.org/w/index.php?curid=31431456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45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0"/>
            <a:ext cx="10286999" cy="6858000"/>
          </a:xfrm>
        </p:spPr>
      </p:pic>
    </p:spTree>
    <p:extLst>
      <p:ext uri="{BB962C8B-B14F-4D97-AF65-F5344CB8AC3E}">
        <p14:creationId xmlns:p14="http://schemas.microsoft.com/office/powerpoint/2010/main" val="25826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i="1" dirty="0"/>
              <a:t>Do not work for food that spoils, but for food that endures to eternal life, which the Son of Man </a:t>
            </a:r>
            <a:r>
              <a:rPr lang="en-US" dirty="0"/>
              <a:t>(= Jesus) </a:t>
            </a:r>
            <a:r>
              <a:rPr lang="en-US" i="1" dirty="0"/>
              <a:t>will give you</a:t>
            </a:r>
            <a:r>
              <a:rPr lang="de-DE" i="1" dirty="0"/>
              <a:t>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de-DE" i="1" dirty="0"/>
              <a:t>(John 6: 27)</a:t>
            </a:r>
          </a:p>
        </p:txBody>
      </p:sp>
    </p:spTree>
    <p:extLst>
      <p:ext uri="{BB962C8B-B14F-4D97-AF65-F5344CB8AC3E}">
        <p14:creationId xmlns:p14="http://schemas.microsoft.com/office/powerpoint/2010/main" val="102054608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7B05EE7CFC074FA06D9B8FE2E75FA0" ma:contentTypeVersion="3" ma:contentTypeDescription="Create a new document." ma:contentTypeScope="" ma:versionID="9d42de07a23b36c3f504c8d25c9b79f6">
  <xsd:schema xmlns:xsd="http://www.w3.org/2001/XMLSchema" xmlns:xs="http://www.w3.org/2001/XMLSchema" xmlns:p="http://schemas.microsoft.com/office/2006/metadata/properties" xmlns:ns2="671c8a20-75b8-478c-9be1-8ef5f063b807" targetNamespace="http://schemas.microsoft.com/office/2006/metadata/properties" ma:root="true" ma:fieldsID="53a51981aeb25c5f6808e14e2bf948c0" ns2:_="">
    <xsd:import namespace="671c8a20-75b8-478c-9be1-8ef5f063b8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c8a20-75b8-478c-9be1-8ef5f063b8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4C3E44-9592-44F1-9DB4-BC816D156B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74CEF6-C279-463E-AFBA-50E9FA683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1c8a20-75b8-478c-9be1-8ef5f063b8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EA6186-4AD1-4EEC-B366-70979CF3367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671c8a20-75b8-478c-9be1-8ef5f063b807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Widescreen</PresentationFormat>
  <Paragraphs>26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Larissa</vt:lpstr>
      <vt:lpstr>Jesus - bread of life</vt:lpstr>
      <vt:lpstr>1. Don‘t underestimate Jesus‘ concern for you: Get some rest (Mark 6: 30-33)</vt:lpstr>
      <vt:lpstr>PowerPoint Presentation</vt:lpstr>
      <vt:lpstr>PowerPoint Presentation</vt:lpstr>
      <vt:lpstr>2. Don‘t underestimate what Jesus can do with your limited resources: Give the little you have got to Jesus (Mark 6: 34-38)</vt:lpstr>
      <vt:lpstr>PowerPoint Presentation</vt:lpstr>
      <vt:lpstr>2. Don‘t underestimate Jesus‘ knowledge what people really need: Get involved (Mark 6: 39-44)</vt:lpstr>
      <vt:lpstr>PowerPoint Presentation</vt:lpstr>
      <vt:lpstr>PowerPoint Presentation</vt:lpstr>
      <vt:lpstr>joshua project app</vt:lpstr>
      <vt:lpstr>Jesus - bread of life who satisfies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Brot – Jesus der gute Hirte</dc:title>
  <dc:creator>Praxis</dc:creator>
  <cp:lastModifiedBy>Katharine Widdowson</cp:lastModifiedBy>
  <cp:revision>57</cp:revision>
  <dcterms:created xsi:type="dcterms:W3CDTF">2015-04-18T05:46:01Z</dcterms:created>
  <dcterms:modified xsi:type="dcterms:W3CDTF">2018-10-07T08:38:24Z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0x010100AF7B05EE7CFC074FA06D9B8FE2E75FA0</vt:lpwstr>
  </property>
</Properties>
</file>