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C67FF-0D3B-4549-B598-1376E78BE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BDE165-2C6C-4618-B63D-D3A5CF1E3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C1627-D2C8-4E81-A543-EF829765E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472B1-BDAB-41DB-BAF5-523ECF4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99BF7-4BE5-4031-B9BA-2CF2F39D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35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17494-9FCD-44FB-9218-97F3CA421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900B17-A53A-4670-8E72-D153C1B74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748A6-4D80-4C71-A6BA-D2736F02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34962-EEAD-4C1C-89C9-B60DFCF0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32FCE-4504-4ACE-BE73-9B668DF4F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70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36DF58-AAEF-411B-A8A3-6A12A7F8E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08AACB-C3B6-48F3-8A63-E043EF79A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A3ACF-067D-4F62-B462-E2399DE4B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B9537-1EC6-4DAB-A393-B2A797751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2D2B6-CA73-43EF-AEFD-106E9404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58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4637C-7CF9-4661-8E38-D69E1B8DA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102F1-4D72-4814-A0CF-5C3F478ED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E6329-DCAD-4287-A688-85846F9F0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08A38-2E13-435F-8E78-D92DECF9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59220-F918-4723-AAAE-00074DF23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01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8150A-2BE6-4B0B-9C28-6F21F38FB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1DFF7-3170-4BE2-96D2-BEE458F3E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7AAD8-4933-455B-B017-F2CFAD236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F3E05-0DEC-496E-9010-22D74F59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FEA56-8C4C-46E4-90A5-A8DBFF69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7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6FADC-C252-4494-922E-AD9892B42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CD308-95EA-4F18-9DC9-04A15E74D8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9F434-3ABB-4197-9233-59B911FFE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9C6C6-1FC3-4889-AFD9-CAFFEF853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FF3D7-A3EB-4F50-AF52-CEBED92CF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3FF2C-2D01-449A-B3BF-DAAB45D91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7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CFA84-49ED-4FEA-B86B-3EA29B0EC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7F9D4-4FFA-49A3-A2FA-64DDC8DDD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2EA47-BB02-4D8A-9B60-F463B45D2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83998-C484-472D-BDA3-A9C20C0A8C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51E46-964D-4ED7-A59D-90A622EB6C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BABC63-06B6-4005-A7C1-22811D50F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1CCCA5-CE01-4C2A-9600-C73523EEA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2C8203-CC61-4180-BDB4-C8D93D4F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1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837A-1866-40BA-A98B-63CFC9E4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ED7414-A537-4501-BF9D-F5FE76B7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0806B-8973-4ED6-AB34-79CDD3EA3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67438-9DC0-4B67-B60D-EEC907595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055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FA5EAB-F85A-432E-AF78-A7FF8E970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F4708-8F90-458A-8228-67467EC00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AC873-A477-432A-A45C-B6A4394B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387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48C4B-523B-4375-91EB-A9BB3838C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A0E7-5D92-4233-B536-289D06FA0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AF60C-E543-4688-B6ED-3C7CE154B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6F222-9398-44F7-B573-FE468AA29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8A6D4-262A-4A12-AA59-8670BCE7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35074-94B8-47FB-AB44-CF4395BE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7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FA189-5714-4ECF-85BE-A7EE6DC61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CF1028-7E86-4F4A-866C-C205303E7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4CB4F-484F-440F-854B-1D5EC241E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FB063-FE89-438B-A94F-E214A4CF2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C0CC0-2572-42E4-B06F-D87549D4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6ED2A-0D2A-46E7-9F8F-9AD0F495A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F0A460-5702-4749-8F2C-2CC1F0A22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C5171-6BF1-42CF-9425-B9C6973D5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446F2-2FE6-4D3E-8BEA-4BC06487B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FF9DE-AA5C-439B-AD79-D8968864C0C3}" type="datetimeFigureOut">
              <a:rPr lang="en-GB" smtClean="0"/>
              <a:t>04/01/2020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89374-8693-4B80-847D-854E68704A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B85D-BE89-4212-B1A1-49297FF0C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09081-5E6B-4175-8AF1-1CE71A360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39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85F4FB-0643-474C-AFA8-FE50E4870F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40" b="1206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870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7B05EE7CFC074FA06D9B8FE2E75FA0" ma:contentTypeVersion="4" ma:contentTypeDescription="Create a new document." ma:contentTypeScope="" ma:versionID="505267e4578acdadd0b5818a746d5f7b">
  <xsd:schema xmlns:xsd="http://www.w3.org/2001/XMLSchema" xmlns:xs="http://www.w3.org/2001/XMLSchema" xmlns:p="http://schemas.microsoft.com/office/2006/metadata/properties" xmlns:ns2="671c8a20-75b8-478c-9be1-8ef5f063b807" targetNamespace="http://schemas.microsoft.com/office/2006/metadata/properties" ma:root="true" ma:fieldsID="26be58b985d01fa7aa043b8169529770" ns2:_="">
    <xsd:import namespace="671c8a20-75b8-478c-9be1-8ef5f063b8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c8a20-75b8-478c-9be1-8ef5f063b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42A049-19DC-4BBB-BD06-93463445A680}"/>
</file>

<file path=customXml/itemProps2.xml><?xml version="1.0" encoding="utf-8"?>
<ds:datastoreItem xmlns:ds="http://schemas.openxmlformats.org/officeDocument/2006/customXml" ds:itemID="{72C11F56-4B04-47AE-AB54-DD7D57FE3061}"/>
</file>

<file path=customXml/itemProps3.xml><?xml version="1.0" encoding="utf-8"?>
<ds:datastoreItem xmlns:ds="http://schemas.openxmlformats.org/officeDocument/2006/customXml" ds:itemID="{A28FF63C-012D-40D0-AEEB-AC300445EDC6}"/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‘Given, Given, Giving’</dc:title>
  <dc:creator>Matt Wright</dc:creator>
  <cp:lastModifiedBy>Matt Wright</cp:lastModifiedBy>
  <cp:revision>6</cp:revision>
  <dcterms:created xsi:type="dcterms:W3CDTF">2020-01-04T12:49:58Z</dcterms:created>
  <dcterms:modified xsi:type="dcterms:W3CDTF">2020-01-04T14:28:28Z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0x010100AF7B05EE7CFC074FA06D9B8FE2E75FA0</vt:lpwstr>
  </property>
</Properties>
</file>