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63" autoAdjust="0"/>
    <p:restoredTop sz="94660"/>
  </p:normalViewPr>
  <p:slideViewPr>
    <p:cSldViewPr snapToGrid="0">
      <p:cViewPr varScale="1">
        <p:scale>
          <a:sx n="68" d="100"/>
          <a:sy n="68" d="100"/>
        </p:scale>
        <p:origin x="84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4C67FF-0D3B-4549-B598-1376E78BE8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5BDE165-2C6C-4618-B63D-D3A5CF1E31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2C1627-D2C8-4E81-A543-EF829765EE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FF9DE-AA5C-439B-AD79-D8968864C0C3}" type="datetimeFigureOut">
              <a:rPr lang="en-GB" smtClean="0"/>
              <a:t>04/01/2020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0472B1-BDAB-41DB-BAF5-523ECF4CE8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699BF7-4BE5-4031-B9BA-2CF2F39D15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09081-5E6B-4175-8AF1-1CE71A3600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13553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A17494-9FCD-44FB-9218-97F3CA4219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A900B17-A53A-4670-8E72-D153C1B747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1748A6-4D80-4C71-A6BA-D2736F02BE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FF9DE-AA5C-439B-AD79-D8968864C0C3}" type="datetimeFigureOut">
              <a:rPr lang="en-GB" smtClean="0"/>
              <a:t>04/01/2020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234962-EEAD-4C1C-89C9-B60DFCF0D1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732FCE-4504-4ACE-BE73-9B668DF4F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09081-5E6B-4175-8AF1-1CE71A3600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37062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C36DF58-AAEF-411B-A8A3-6A12A7F8EC9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708AACB-C3B6-48F3-8A63-E043EF79AD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EA3ACF-067D-4F62-B462-E2399DE4BC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FF9DE-AA5C-439B-AD79-D8968864C0C3}" type="datetimeFigureOut">
              <a:rPr lang="en-GB" smtClean="0"/>
              <a:t>04/01/2020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1B9537-1EC6-4DAB-A393-B2A797751C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E2D2B6-CA73-43EF-AEFD-106E94046C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09081-5E6B-4175-8AF1-1CE71A3600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15888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24637C-7CF9-4661-8E38-D69E1B8DA8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A102F1-4D72-4814-A0CF-5C3F478EDC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CE6329-DCAD-4287-A688-85846F9F05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FF9DE-AA5C-439B-AD79-D8968864C0C3}" type="datetimeFigureOut">
              <a:rPr lang="en-GB" smtClean="0"/>
              <a:t>04/01/2020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308A38-2E13-435F-8E78-D92DECF96B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A59220-F918-4723-AAAE-00074DF231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09081-5E6B-4175-8AF1-1CE71A3600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3014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88150A-2BE6-4B0B-9C28-6F21F38FB9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D1DFF7-3170-4BE2-96D2-BEE458F3E2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F7AAD8-4933-455B-B017-F2CFAD2369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FF9DE-AA5C-439B-AD79-D8968864C0C3}" type="datetimeFigureOut">
              <a:rPr lang="en-GB" smtClean="0"/>
              <a:t>04/01/2020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4F3E05-0DEC-496E-9010-22D74F59DB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AFEA56-8C4C-46E4-90A5-A8DBFF6937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09081-5E6B-4175-8AF1-1CE71A3600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11788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96FADC-C252-4494-922E-AD9892B42D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5CD308-95EA-4F18-9DC9-04A15E74D83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369F434-3ABB-4197-9233-59B911FFEE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E9C6C6-1FC3-4889-AFD9-CAFFEF8537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FF9DE-AA5C-439B-AD79-D8968864C0C3}" type="datetimeFigureOut">
              <a:rPr lang="en-GB" smtClean="0"/>
              <a:t>04/01/2020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31FF3D7-A3EB-4F50-AF52-CEBED92CFD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33FF2C-2D01-449A-B3BF-DAAB45D913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09081-5E6B-4175-8AF1-1CE71A3600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6787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ACFA84-49ED-4FEA-B86B-3EA29B0ECE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C7F9D4-4FFA-49A3-A2FA-64DDC8DDD2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132EA47-BB02-4D8A-9B60-F463B45D22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4983998-C484-472D-BDA3-A9C20C0A8C2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3751E46-964D-4ED7-A59D-90A622EB6C8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5BABC63-06B6-4005-A7C1-22811D50FB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FF9DE-AA5C-439B-AD79-D8968864C0C3}" type="datetimeFigureOut">
              <a:rPr lang="en-GB" smtClean="0"/>
              <a:t>04/01/2020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D1CCCA5-CE01-4C2A-9600-C73523EEAE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02C8203-CC61-4180-BDB4-C8D93D4F7E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09081-5E6B-4175-8AF1-1CE71A3600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71136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F9837A-1866-40BA-A98B-63CFC9E45E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0ED7414-A537-4501-BF9D-F5FE76B799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FF9DE-AA5C-439B-AD79-D8968864C0C3}" type="datetimeFigureOut">
              <a:rPr lang="en-GB" smtClean="0"/>
              <a:t>04/01/2020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DE0806B-8973-4ED6-AB34-79CDD3EA34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EA67438-9DC0-4B67-B60D-EEC907595C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09081-5E6B-4175-8AF1-1CE71A3600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70554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AFA5EAB-F85A-432E-AF78-A7FF8E9708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FF9DE-AA5C-439B-AD79-D8968864C0C3}" type="datetimeFigureOut">
              <a:rPr lang="en-GB" smtClean="0"/>
              <a:t>04/01/2020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E9F4708-8F90-458A-8228-67467EC001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01AC873-A477-432A-A45C-B6A4394B52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09081-5E6B-4175-8AF1-1CE71A3600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23875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048C4B-523B-4375-91EB-A9BB3838CD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5FA0E7-5D92-4233-B536-289D06FA09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0DAF60C-E543-4688-B6ED-3C7CE154B9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D6F222-9398-44F7-B573-FE468AA296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FF9DE-AA5C-439B-AD79-D8968864C0C3}" type="datetimeFigureOut">
              <a:rPr lang="en-GB" smtClean="0"/>
              <a:t>04/01/2020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108A6D4-262A-4A12-AA59-8670BCE740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A35074-94B8-47FB-AB44-CF4395BE27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09081-5E6B-4175-8AF1-1CE71A3600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99798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DFA189-5714-4ECF-85BE-A7EE6DC615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9CF1028-7E86-4F4A-866C-C205303E7B7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014CB4F-484F-440F-854B-1D5EC241E0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2EFB063-FE89-438B-A94F-E214A4CF27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FF9DE-AA5C-439B-AD79-D8968864C0C3}" type="datetimeFigureOut">
              <a:rPr lang="en-GB" smtClean="0"/>
              <a:t>04/01/2020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1C0CC0-2572-42E4-B06F-D87549D4A1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496ED2A-0D2A-46E7-9F8F-9AD0F495A4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09081-5E6B-4175-8AF1-1CE71A3600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668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8F0A460-5702-4749-8F2C-2CC1F0A22A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8C5171-6BF1-42CF-9425-B9C6973D5F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9446F2-2FE6-4D3E-8BEA-4BC06487BCC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CFF9DE-AA5C-439B-AD79-D8968864C0C3}" type="datetimeFigureOut">
              <a:rPr lang="en-GB" smtClean="0"/>
              <a:t>04/01/2020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889374-8693-4B80-847D-854E68704A8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ECB85D-BE89-4212-B1A1-49297FF0C6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E09081-5E6B-4175-8AF1-1CE71A3600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83998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7A85F4FB-0643-474C-AFA8-FE50E4870F6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940" b="12060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28706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F7B05EE7CFC074FA06D9B8FE2E75FA0" ma:contentTypeVersion="4" ma:contentTypeDescription="Create a new document." ma:contentTypeScope="" ma:versionID="505267e4578acdadd0b5818a746d5f7b">
  <xsd:schema xmlns:xsd="http://www.w3.org/2001/XMLSchema" xmlns:xs="http://www.w3.org/2001/XMLSchema" xmlns:p="http://schemas.microsoft.com/office/2006/metadata/properties" xmlns:ns2="671c8a20-75b8-478c-9be1-8ef5f063b807" targetNamespace="http://schemas.microsoft.com/office/2006/metadata/properties" ma:root="true" ma:fieldsID="26be58b985d01fa7aa043b8169529770" ns2:_="">
    <xsd:import namespace="671c8a20-75b8-478c-9be1-8ef5f063b80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1c8a20-75b8-478c-9be1-8ef5f063b80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542A049-19DC-4BBB-BD06-93463445A680}"/>
</file>

<file path=customXml/itemProps2.xml><?xml version="1.0" encoding="utf-8"?>
<ds:datastoreItem xmlns:ds="http://schemas.openxmlformats.org/officeDocument/2006/customXml" ds:itemID="{72C11F56-4B04-47AE-AB54-DD7D57FE3061}"/>
</file>

<file path=customXml/itemProps3.xml><?xml version="1.0" encoding="utf-8"?>
<ds:datastoreItem xmlns:ds="http://schemas.openxmlformats.org/officeDocument/2006/customXml" ds:itemID="{A28FF63C-012D-40D0-AEEB-AC300445EDC6}"/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‘Given, Given, Giving’</dc:title>
  <dc:creator>Matt Wright</dc:creator>
  <cp:lastModifiedBy>Matt Wright</cp:lastModifiedBy>
  <cp:revision>6</cp:revision>
  <dcterms:created xsi:type="dcterms:W3CDTF">2020-01-04T12:49:58Z</dcterms:created>
  <dcterms:modified xsi:type="dcterms:W3CDTF">2020-01-04T14:28:28Z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0x010100AF7B05EE7CFC074FA06D9B8FE2E75FA0</vt:lpwstr>
  </property>
</Properties>
</file>