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CE966A-9AE5-4A15-B94F-561D02FF3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/>
          </a:blip>
          <a:srcRect t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6906-4718-42A2-B2BC-5D77F582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437" y="533720"/>
            <a:ext cx="10233800" cy="5271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Passion for God</a:t>
            </a:r>
          </a:p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Love for people </a:t>
            </a:r>
          </a:p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Heart for mission</a:t>
            </a:r>
          </a:p>
          <a:p>
            <a:pPr marL="0" indent="0">
              <a:buNone/>
            </a:pPr>
            <a:endParaRPr lang="en-GB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Preaching series </a:t>
            </a:r>
          </a:p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Home Group Studies </a:t>
            </a:r>
          </a:p>
          <a:p>
            <a:pPr marL="0" indent="0">
              <a:buNone/>
            </a:pPr>
            <a:r>
              <a:rPr lang="en-GB" sz="4000" dirty="0">
                <a:solidFill>
                  <a:schemeClr val="tx1"/>
                </a:solidFill>
              </a:rPr>
              <a:t> Whole Church Meeting: 22 November </a:t>
            </a:r>
          </a:p>
        </p:txBody>
      </p:sp>
    </p:spTree>
    <p:extLst>
      <p:ext uri="{BB962C8B-B14F-4D97-AF65-F5344CB8AC3E}">
        <p14:creationId xmlns:p14="http://schemas.microsoft.com/office/powerpoint/2010/main" val="390416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D62CFD-2DB8-4A03-94DC-C1BABD4B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Autofit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Psalm 63</a:t>
            </a:r>
            <a:br>
              <a:rPr lang="en-GB" sz="4400" dirty="0">
                <a:solidFill>
                  <a:schemeClr val="tx1"/>
                </a:solidFill>
              </a:rPr>
            </a:br>
            <a:r>
              <a:rPr lang="en-GB" sz="4400" dirty="0">
                <a:solidFill>
                  <a:schemeClr val="tx1"/>
                </a:solidFill>
              </a:rPr>
              <a:t>Passion for God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C12D9-1AB1-406E-8A7F-00DF67B50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8" y="1148347"/>
            <a:ext cx="6833412" cy="45613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6906-4718-42A2-B2BC-5D77F582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0599" y="2402733"/>
            <a:ext cx="2944151" cy="37742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6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8888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62CFD-2DB8-4A03-94DC-C1BABD4B9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Appreciating the Passion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6906-4718-42A2-B2BC-5D77F582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451" y="1825625"/>
            <a:ext cx="32549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Do we have the passion for God the Psalmist had?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9AB52-84F1-49D3-8E6E-841493E12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081" y="1690688"/>
            <a:ext cx="776991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0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62CFD-2DB8-4A03-94DC-C1BABD4B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dirty="0"/>
              <a:t>2. Growing in Passion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6906-4718-42A2-B2BC-5D77F582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413" y="1014351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We can try to ‘work up’ passion, </a:t>
            </a:r>
          </a:p>
          <a:p>
            <a:pPr marL="0" indent="0">
              <a:buNone/>
            </a:pPr>
            <a:r>
              <a:rPr lang="en-GB" sz="4000" dirty="0"/>
              <a:t>focusing on our own feelings, or…</a:t>
            </a:r>
          </a:p>
          <a:p>
            <a:pPr marL="0" indent="0">
              <a:buNone/>
            </a:pPr>
            <a:r>
              <a:rPr lang="en-GB" sz="4000" dirty="0"/>
              <a:t>… we can look at v3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452B19-8657-4879-A59B-6DE416270B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77"/>
          <a:stretch/>
        </p:blipFill>
        <p:spPr>
          <a:xfrm>
            <a:off x="4973938" y="2339914"/>
            <a:ext cx="6770649" cy="439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95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BDB9E-152F-4795-9FAC-4A5B6D76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61" y="844113"/>
            <a:ext cx="295747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Passion for God needs fuel to burn, just as a fire does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485E3-B2AF-4A4A-A830-A57FA7DE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304" y="705731"/>
            <a:ext cx="8353852" cy="556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38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102A6-B804-4949-8D19-AAC71139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Passion under Pressure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924B371-7F1C-4ADE-849D-39A58886F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3026" y="1377756"/>
            <a:ext cx="8044076" cy="536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76435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3DEABE-9ADF-4D99-8326-DD76BA25E3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D3A385-3531-4919-9999-A5BDC54D6E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2A4327-6B59-46BE-A8D0-139A7D216F8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1052</TotalTime>
  <Words>86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Corbel</vt:lpstr>
      <vt:lpstr>Depth</vt:lpstr>
      <vt:lpstr>PowerPoint Presentation</vt:lpstr>
      <vt:lpstr>Psalm 63 Passion for God</vt:lpstr>
      <vt:lpstr>1. Appreciating the Passion </vt:lpstr>
      <vt:lpstr>2. Growing in Passion </vt:lpstr>
      <vt:lpstr>PowerPoint Presentation</vt:lpstr>
      <vt:lpstr>3. Passion under Pressure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7</cp:revision>
  <dcterms:created xsi:type="dcterms:W3CDTF">2018-10-27T15:02:32Z</dcterms:created>
  <dcterms:modified xsi:type="dcterms:W3CDTF">2018-10-28T08:35:26Z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