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CE966A-9AE5-4A15-B94F-561D02FF3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  <a:extLst/>
          </a:blip>
          <a:srcRect t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66906-4718-42A2-B2BC-5D77F5823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437" y="533720"/>
            <a:ext cx="10233800" cy="5271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>
                <a:solidFill>
                  <a:schemeClr val="tx1"/>
                </a:solidFill>
              </a:rPr>
              <a:t>Passion for God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tx1"/>
                </a:solidFill>
              </a:rPr>
              <a:t>Love for people 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tx1"/>
                </a:solidFill>
              </a:rPr>
              <a:t>Heart for mission</a:t>
            </a:r>
          </a:p>
          <a:p>
            <a:pPr marL="0" indent="0">
              <a:buNone/>
            </a:pPr>
            <a:endParaRPr lang="en-GB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4000" dirty="0">
                <a:solidFill>
                  <a:schemeClr val="tx1"/>
                </a:solidFill>
              </a:rPr>
              <a:t>Preaching series 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tx1"/>
                </a:solidFill>
              </a:rPr>
              <a:t>Home Group Studies 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tx1"/>
                </a:solidFill>
              </a:rPr>
              <a:t> Whole Church Meeting: 22 November </a:t>
            </a:r>
          </a:p>
        </p:txBody>
      </p:sp>
    </p:spTree>
    <p:extLst>
      <p:ext uri="{BB962C8B-B14F-4D97-AF65-F5344CB8AC3E}">
        <p14:creationId xmlns:p14="http://schemas.microsoft.com/office/powerpoint/2010/main" val="3904161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0F164E5A-ABC0-4A97-86CA-5F7C26615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84" y="0"/>
            <a:ext cx="8116488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innerShdw blurRad="139700" dist="508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2393E8D-D10F-4FE1-AC21-8B44BEB50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1"/>
            <a:ext cx="4062127" cy="6857996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62CFD-2DB8-4A03-94DC-C1BABD4B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600" y="643468"/>
            <a:ext cx="2944152" cy="1622744"/>
          </a:xfrm>
        </p:spPr>
        <p:txBody>
          <a:bodyPr anchor="b">
            <a:noAutofit/>
          </a:bodyPr>
          <a:lstStyle/>
          <a:p>
            <a:r>
              <a:rPr lang="en-GB" sz="4400" dirty="0">
                <a:solidFill>
                  <a:schemeClr val="tx1"/>
                </a:solidFill>
              </a:rPr>
              <a:t>Psalm 63</a:t>
            </a:r>
            <a:br>
              <a:rPr lang="en-GB" sz="4400" dirty="0">
                <a:solidFill>
                  <a:schemeClr val="tx1"/>
                </a:solidFill>
              </a:rPr>
            </a:br>
            <a:r>
              <a:rPr lang="en-GB" sz="4400" dirty="0">
                <a:solidFill>
                  <a:schemeClr val="tx1"/>
                </a:solidFill>
              </a:rPr>
              <a:t>Passion for God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C12D9-1AB1-406E-8A7F-00DF67B50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8" y="1148347"/>
            <a:ext cx="6833412" cy="45613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66906-4718-42A2-B2BC-5D77F5823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599" y="2402733"/>
            <a:ext cx="2944151" cy="37742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6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88880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62CFD-2DB8-4A03-94DC-C1BABD4B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 Appreciating the Passion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66906-4718-42A2-B2BC-5D77F5823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451" y="1825625"/>
            <a:ext cx="32549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Do we have the passion for God the Psalmist had?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9AB52-84F1-49D3-8E6E-841493E12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081" y="1690688"/>
            <a:ext cx="7769919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04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62CFD-2DB8-4A03-94DC-C1BABD4B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dirty="0"/>
              <a:t>2. Growing in Passion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66906-4718-42A2-B2BC-5D77F5823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413" y="1014351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We can try to ‘work up’ passion, </a:t>
            </a:r>
          </a:p>
          <a:p>
            <a:pPr marL="0" indent="0">
              <a:buNone/>
            </a:pPr>
            <a:r>
              <a:rPr lang="en-GB" sz="4000" dirty="0"/>
              <a:t>focusing on our own feelings, or…</a:t>
            </a:r>
          </a:p>
          <a:p>
            <a:pPr marL="0" indent="0">
              <a:buNone/>
            </a:pPr>
            <a:r>
              <a:rPr lang="en-GB" sz="4000" dirty="0"/>
              <a:t>… we can look at v3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52B19-8657-4879-A59B-6DE416270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77"/>
          <a:stretch/>
        </p:blipFill>
        <p:spPr>
          <a:xfrm>
            <a:off x="4973938" y="2339914"/>
            <a:ext cx="6770649" cy="439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95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BDB9E-152F-4795-9FAC-4A5B6D766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661" y="844113"/>
            <a:ext cx="29574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/>
              <a:t>Passion for God needs fuel to burn, just as a fire does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F485E3-B2AF-4A4A-A830-A57FA7DEC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304" y="705731"/>
            <a:ext cx="8353852" cy="556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86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102A6-B804-4949-8D19-AAC711395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Passion under Pressure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924B371-7F1C-4ADE-849D-39A58886F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3026" y="1377756"/>
            <a:ext cx="8044076" cy="536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76435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F2F3698D71DB40B9309D265380E61A" ma:contentTypeVersion="2" ma:contentTypeDescription="Create a new document." ma:contentTypeScope="" ma:versionID="1468fcb82bb5268525ff571f90944706">
  <xsd:schema xmlns:xsd="http://www.w3.org/2001/XMLSchema" xmlns:xs="http://www.w3.org/2001/XMLSchema" xmlns:p="http://schemas.microsoft.com/office/2006/metadata/properties" xmlns:ns2="8145bb1d-ca89-48f5-8a03-ec3f69990983" targetNamespace="http://schemas.microsoft.com/office/2006/metadata/properties" ma:root="true" ma:fieldsID="f1fa78687279a4a642475865b6c74f3f" ns2:_="">
    <xsd:import namespace="8145bb1d-ca89-48f5-8a03-ec3f69990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5bb1d-ca89-48f5-8a03-ec3f699909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3DEABE-9ADF-4D99-8326-DD76BA25E3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45bb1d-ca89-48f5-8a03-ec3f699909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D3A385-3531-4919-9999-A5BDC54D6E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2A4327-6B59-46BE-A8D0-139A7D216F82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8145bb1d-ca89-48f5-8a03-ec3f6999098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1052</TotalTime>
  <Words>86</Words>
  <Application>Microsoft Office PowerPoint</Application>
  <PresentationFormat>Widescreen</PresentationFormat>
  <Paragraphs>16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Corbel</vt:lpstr>
      <vt:lpstr>Depth</vt:lpstr>
      <vt:lpstr>PowerPoint Presentation</vt:lpstr>
      <vt:lpstr>Psalm 63 Passion for God</vt:lpstr>
      <vt:lpstr>1. Appreciating the Passion </vt:lpstr>
      <vt:lpstr>2. Growing in Passion </vt:lpstr>
      <vt:lpstr>PowerPoint Presentation</vt:lpstr>
      <vt:lpstr>3. Passion under Pressure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Morden</dc:creator>
  <cp:lastModifiedBy>Peter Morden</cp:lastModifiedBy>
  <cp:revision>7</cp:revision>
  <dcterms:created xsi:type="dcterms:W3CDTF">2018-10-27T15:02:32Z</dcterms:created>
  <dcterms:modified xsi:type="dcterms:W3CDTF">2018-10-28T08:35:26Z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0x01010032F2F3698D71DB40B9309D265380E61A</vt:lpwstr>
  </property>
</Properties>
</file>