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0"/>
  </p:notesMasterIdLst>
  <p:sldIdLst>
    <p:sldId id="263" r:id="rId5"/>
    <p:sldId id="269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BAE540-EFDD-428C-9443-C95B3D3C6B85}" v="19" dt="2019-09-15T08:16:42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7450" autoAdjust="0"/>
  </p:normalViewPr>
  <p:slideViewPr>
    <p:cSldViewPr snapToGrid="0">
      <p:cViewPr varScale="1">
        <p:scale>
          <a:sx n="77" d="100"/>
          <a:sy n="77" d="100"/>
        </p:scale>
        <p:origin x="18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012CE-5277-4438-AECE-695B4FA56911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E61DF-C74D-40FA-A842-713285ED7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52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Exodus 3.14</a:t>
            </a:r>
          </a:p>
          <a:p>
            <a:r>
              <a:rPr lang="en-GB" dirty="0"/>
              <a:t>4 Hebrew consonants </a:t>
            </a:r>
          </a:p>
          <a:p>
            <a:r>
              <a:rPr lang="en-GB" dirty="0"/>
              <a:t>Yahweh </a:t>
            </a:r>
          </a:p>
          <a:p>
            <a:endParaRPr lang="en-GB" dirty="0"/>
          </a:p>
          <a:p>
            <a:r>
              <a:rPr lang="en-GB" dirty="0"/>
              <a:t>I am who I am or, I will be who I will be…</a:t>
            </a:r>
          </a:p>
          <a:p>
            <a:r>
              <a:rPr lang="en-GB" dirty="0"/>
              <a:t>Speaks of the freedom and power and sovereignty of God. </a:t>
            </a:r>
          </a:p>
          <a:p>
            <a:endParaRPr lang="en-GB" dirty="0"/>
          </a:p>
          <a:p>
            <a:r>
              <a:rPr lang="en-GB" dirty="0"/>
              <a:t>The name was rarely spoken </a:t>
            </a:r>
          </a:p>
          <a:p>
            <a:endParaRPr lang="en-GB" dirty="0"/>
          </a:p>
          <a:p>
            <a:r>
              <a:rPr lang="en-GB" dirty="0"/>
              <a:t>John 8.54-58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E61DF-C74D-40FA-A842-713285ED7B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20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5D6F4-BE12-44F4-A41E-D3FC722BB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49" y="946750"/>
            <a:ext cx="47838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>
                <a:solidFill>
                  <a:srgbClr val="FFFF99"/>
                </a:solidFill>
              </a:rPr>
              <a:t>Jesus in his own words</a:t>
            </a:r>
          </a:p>
          <a:p>
            <a:pPr marL="0" indent="0">
              <a:buNone/>
            </a:pPr>
            <a:r>
              <a:rPr lang="en-GB" sz="5400" dirty="0">
                <a:solidFill>
                  <a:schemeClr val="tx1"/>
                </a:solidFill>
              </a:rPr>
              <a:t>The ‘I am’ sayings of Jesus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880D11-1238-4F86-8898-755F9466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6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23C96-C171-4C6D-BDAA-5B012DEB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Jesus be the centre…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5E80D-2D64-43CE-B56C-4554A7B86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The claim to divinity </a:t>
            </a:r>
          </a:p>
          <a:p>
            <a:pPr marL="0" indent="0">
              <a:buNone/>
            </a:pPr>
            <a:r>
              <a:rPr lang="en-GB" sz="4000" dirty="0"/>
              <a:t>Exodus 3.14, ‘I am who I am’</a:t>
            </a:r>
          </a:p>
          <a:p>
            <a:pPr marL="0" indent="0">
              <a:buNone/>
            </a:pPr>
            <a:r>
              <a:rPr lang="en-GB" sz="4000" dirty="0"/>
              <a:t>John 8. 54-58, ‘Before Abraham was born I am!’ 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49C79-8239-460B-AB02-2F25D441A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807" y="3800997"/>
            <a:ext cx="47625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9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FDB77-E761-4282-BAA8-911EC6CF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call for Jesus to be the centre of our lives…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D3FFDB-4E65-4CB2-8EB8-3CE855DF5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9586" y="1277655"/>
            <a:ext cx="7081027" cy="5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5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8C6F-A5F2-4254-B16E-3A43F5E93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658FDD-C8F5-4769-A8AF-95C93378F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107" y="455497"/>
            <a:ext cx="9281786" cy="61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4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75215-C8D7-4F61-9FFB-C8117ACB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 now and life in the age to 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94D18-2813-40B7-B414-C38EB3729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Vs32-33</a:t>
            </a:r>
          </a:p>
          <a:p>
            <a:pPr marL="0" indent="0">
              <a:buNone/>
            </a:pPr>
            <a:r>
              <a:rPr lang="en-GB" sz="4000" dirty="0"/>
              <a:t>v40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A5B79-8AFA-43AA-9015-A6E92E912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61" y="1970214"/>
            <a:ext cx="8115300" cy="434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249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2F3698D71DB40B9309D265380E61A" ma:contentTypeVersion="5" ma:contentTypeDescription="Create a new document." ma:contentTypeScope="" ma:versionID="f9f9eee69fc8c73bba6650368d647291">
  <xsd:schema xmlns:xsd="http://www.w3.org/2001/XMLSchema" xmlns:xs="http://www.w3.org/2001/XMLSchema" xmlns:p="http://schemas.microsoft.com/office/2006/metadata/properties" xmlns:ns2="8145bb1d-ca89-48f5-8a03-ec3f69990983" targetNamespace="http://schemas.microsoft.com/office/2006/metadata/properties" ma:root="true" ma:fieldsID="ca954b7b41de12c1627fc4fb5a1815be" ns2:_="">
    <xsd:import namespace="8145bb1d-ca89-48f5-8a03-ec3f69990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b1d-ca89-48f5-8a03-ec3f69990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EAB2AC-5E48-43E2-B500-61C5C0E1E5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5bb1d-ca89-48f5-8a03-ec3f69990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0BDE6F-B0BA-41E0-A8D6-F950442F03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CC302D-B447-4395-81F4-77ACC3D0573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145bb1d-ca89-48f5-8a03-ec3f6999098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137</TotalTime>
  <Words>108</Words>
  <Application>Microsoft Office PowerPoint</Application>
  <PresentationFormat>Widescreen</PresentationFormat>
  <Paragraphs>21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Corbel</vt:lpstr>
      <vt:lpstr>Depth</vt:lpstr>
      <vt:lpstr>PowerPoint Presentation</vt:lpstr>
      <vt:lpstr>Jesus be the centre…</vt:lpstr>
      <vt:lpstr>The call for Jesus to be the centre of our lives…</vt:lpstr>
      <vt:lpstr>PowerPoint Presentation</vt:lpstr>
      <vt:lpstr>Life now and life in the age to 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Morden</dc:creator>
  <cp:lastModifiedBy>Peter Morden</cp:lastModifiedBy>
  <cp:revision>4</cp:revision>
  <dcterms:created xsi:type="dcterms:W3CDTF">2019-04-21T14:19:51Z</dcterms:created>
  <dcterms:modified xsi:type="dcterms:W3CDTF">2019-09-15T08:18:21Z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0x01010032F2F3698D71DB40B9309D265380E61A</vt:lpwstr>
  </property>
</Properties>
</file>