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handoutMasterIdLst>
    <p:handoutMasterId r:id="rId12"/>
  </p:handoutMasterIdLst>
  <p:sldIdLst>
    <p:sldId id="256" r:id="rId5"/>
    <p:sldId id="257" r:id="rId6"/>
    <p:sldId id="258" r:id="rId7"/>
    <p:sldId id="259" r:id="rId8"/>
    <p:sldId id="260" r:id="rId9"/>
    <p:sldId id="262" r:id="rId10"/>
    <p:sldId id="261" r:id="rId11"/>
  </p:sldIdLst>
  <p:sldSz cx="12192000" cy="6858000"/>
  <p:notesSz cx="679450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83DF7-EB40-4E1E-8681-E66BD644BF0B}" type="datetimeFigureOut">
              <a:rPr lang="en-GB" smtClean="0"/>
              <a:t>09/09/2017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35EE3-3120-4277-9737-E65AE1DAE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34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087" y="2623282"/>
            <a:ext cx="6885799" cy="3876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401217"/>
            <a:ext cx="8001000" cy="2127379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r>
              <a:rPr lang="en-GB" b="1" dirty="0"/>
              <a:t>Discipleship</a:t>
            </a:r>
            <a:br>
              <a:rPr lang="en-GB" b="1" dirty="0"/>
            </a:br>
            <a:r>
              <a:rPr lang="en-GB" b="1" dirty="0"/>
              <a:t>Glory on the mountain; glory in the valley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706" y="1149292"/>
            <a:ext cx="3485136" cy="176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24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1" y="685800"/>
            <a:ext cx="9911083" cy="1730230"/>
          </a:xfrm>
        </p:spPr>
        <p:txBody>
          <a:bodyPr>
            <a:normAutofit fontScale="90000"/>
          </a:bodyPr>
          <a:lstStyle/>
          <a:p>
            <a:r>
              <a:rPr lang="en-GB" dirty="0"/>
              <a:t>Saying ‘no’ to self and ‘yes’ to following Jesus: Mark 8.34-35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325" y="4682766"/>
            <a:ext cx="8635957" cy="1947333"/>
          </a:xfrm>
        </p:spPr>
        <p:txBody>
          <a:bodyPr>
            <a:normAutofit/>
          </a:bodyPr>
          <a:lstStyle/>
          <a:p>
            <a:r>
              <a:rPr lang="en-GB" sz="3200" dirty="0"/>
              <a:t>Give Jesus full control</a:t>
            </a:r>
          </a:p>
          <a:p>
            <a:r>
              <a:rPr lang="en-GB" sz="3200" dirty="0"/>
              <a:t>Saying yes to following Jesus means saying yes to </a:t>
            </a:r>
            <a:r>
              <a:rPr lang="en-GB" sz="3200" b="1" dirty="0"/>
              <a:t>mission</a:t>
            </a:r>
            <a:r>
              <a:rPr lang="en-GB" sz="3200" dirty="0"/>
              <a:t> and </a:t>
            </a:r>
            <a:r>
              <a:rPr lang="en-GB" sz="3200" b="1" dirty="0"/>
              <a:t>prayer </a:t>
            </a:r>
            <a:r>
              <a:rPr lang="en-GB" sz="3200" dirty="0"/>
              <a:t>(9.14-32)</a:t>
            </a:r>
          </a:p>
          <a:p>
            <a:endParaRPr lang="en-GB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1018" t="776" r="1018" b="27205"/>
          <a:stretch/>
        </p:blipFill>
        <p:spPr>
          <a:xfrm>
            <a:off x="780176" y="1897200"/>
            <a:ext cx="5625186" cy="2278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328" y="2079786"/>
            <a:ext cx="546984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47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8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grayscl/>
            <a:extLst/>
          </a:blip>
          <a:srcRect t="542" b="151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34224"/>
            <a:ext cx="9144001" cy="1778466"/>
          </a:xfrm>
        </p:spPr>
        <p:txBody>
          <a:bodyPr>
            <a:normAutofit/>
          </a:bodyPr>
          <a:lstStyle/>
          <a:p>
            <a:r>
              <a:rPr lang="en-GB" sz="5400" b="1" dirty="0"/>
              <a:t>mission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684213" y="5108895"/>
            <a:ext cx="8534400" cy="1140903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The mission Jesus engages in sets people free </a:t>
            </a:r>
            <a:endParaRPr lang="en-GB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20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grayscl/>
            <a:extLst/>
          </a:blip>
          <a:srcRect t="15041" b="3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Snip Diagonal Corner 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1075" cy="6857998"/>
          </a:xfrm>
          <a:prstGeom prst="snip2DiagRect">
            <a:avLst>
              <a:gd name="adj1" fmla="val 0"/>
              <a:gd name="adj2" fmla="val 42414"/>
            </a:avLst>
          </a:prstGeom>
          <a:gradFill>
            <a:gsLst>
              <a:gs pos="0">
                <a:schemeClr val="dk2">
                  <a:tint val="97000"/>
                  <a:hueMod val="92000"/>
                  <a:satMod val="169000"/>
                  <a:lumMod val="164000"/>
                  <a:alpha val="8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8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1344" y="9144"/>
            <a:ext cx="6080656" cy="6163733"/>
            <a:chOff x="6108170" y="8467"/>
            <a:chExt cx="6080656" cy="6163733"/>
          </a:xfrm>
        </p:grpSpPr>
        <p:cxnSp>
          <p:nvCxnSpPr>
            <p:cNvPr id="14" name="Straight Connector 13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274" y="2509284"/>
            <a:ext cx="6767736" cy="2486049"/>
          </a:xfrm>
        </p:spPr>
        <p:txBody>
          <a:bodyPr>
            <a:normAutofit/>
          </a:bodyPr>
          <a:lstStyle/>
          <a:p>
            <a:r>
              <a:rPr lang="en-GB" b="1" dirty="0"/>
              <a:t>mission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4249" y="5071532"/>
            <a:ext cx="8890478" cy="914401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tx1"/>
                </a:solidFill>
              </a:rPr>
              <a:t>Jesus’ mission is not easy, and following him in mission will not be easy</a:t>
            </a:r>
          </a:p>
        </p:txBody>
      </p:sp>
    </p:spTree>
    <p:extLst>
      <p:ext uri="{BB962C8B-B14F-4D97-AF65-F5344CB8AC3E}">
        <p14:creationId xmlns:p14="http://schemas.microsoft.com/office/powerpoint/2010/main" val="3736610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prayer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4413379"/>
            <a:ext cx="6400800" cy="2035307"/>
          </a:xfrm>
        </p:spPr>
        <p:txBody>
          <a:bodyPr>
            <a:normAutofit/>
          </a:bodyPr>
          <a:lstStyle/>
          <a:p>
            <a:r>
              <a:rPr lang="en-GB" sz="3600" b="1" dirty="0"/>
              <a:t>…only by prayer v29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953" y="200607"/>
            <a:ext cx="7243842" cy="4072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375" y="2991694"/>
            <a:ext cx="5299788" cy="353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2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11" name="Group 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98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800"/>
            <a:ext cx="8001000" cy="899720"/>
          </a:xfrm>
        </p:spPr>
        <p:txBody>
          <a:bodyPr/>
          <a:lstStyle/>
          <a:p>
            <a:r>
              <a:rPr lang="en-GB" b="1" dirty="0"/>
              <a:t>Prayer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2072081"/>
            <a:ext cx="6400800" cy="3719119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Conversions and baptisms…</a:t>
            </a:r>
          </a:p>
          <a:p>
            <a:r>
              <a:rPr lang="en-GB" b="1" dirty="0"/>
              <a:t>Lives healed…</a:t>
            </a:r>
          </a:p>
          <a:p>
            <a:r>
              <a:rPr lang="en-GB" b="1" dirty="0"/>
              <a:t>Communities transformed…</a:t>
            </a:r>
          </a:p>
          <a:p>
            <a:r>
              <a:rPr lang="en-GB" b="1" dirty="0"/>
              <a:t>Mission Communities…</a:t>
            </a:r>
          </a:p>
          <a:p>
            <a:r>
              <a:rPr lang="en-GB" b="1" dirty="0"/>
              <a:t>Leaders trained and released…</a:t>
            </a:r>
          </a:p>
          <a:p>
            <a:r>
              <a:rPr lang="en-GB" b="1" dirty="0"/>
              <a:t>Practical problems solved…</a:t>
            </a:r>
          </a:p>
          <a:p>
            <a:r>
              <a:rPr lang="en-GB" b="1" dirty="0"/>
              <a:t>Global mission…</a:t>
            </a:r>
          </a:p>
          <a:p>
            <a:r>
              <a:rPr lang="en-GB" sz="3200" b="1" dirty="0">
                <a:solidFill>
                  <a:schemeClr val="tx1"/>
                </a:solidFill>
              </a:rPr>
              <a:t>Only by prayer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903" y="461369"/>
            <a:ext cx="5131146" cy="3242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378" y="3088804"/>
            <a:ext cx="4976769" cy="331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83147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F2F3698D71DB40B9309D265380E61A" ma:contentTypeVersion="2" ma:contentTypeDescription="Create a new document." ma:contentTypeScope="" ma:versionID="1468fcb82bb5268525ff571f90944706">
  <xsd:schema xmlns:xsd="http://www.w3.org/2001/XMLSchema" xmlns:xs="http://www.w3.org/2001/XMLSchema" xmlns:p="http://schemas.microsoft.com/office/2006/metadata/properties" xmlns:ns2="8145bb1d-ca89-48f5-8a03-ec3f69990983" targetNamespace="http://schemas.microsoft.com/office/2006/metadata/properties" ma:root="true" ma:fieldsID="f1fa78687279a4a642475865b6c74f3f" ns2:_="">
    <xsd:import namespace="8145bb1d-ca89-48f5-8a03-ec3f699909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5bb1d-ca89-48f5-8a03-ec3f699909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3FE309-720D-4C47-9B95-461FC3A5C2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45bb1d-ca89-48f5-8a03-ec3f699909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74D401-4E83-47CB-B225-DAB6FEF747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28BD12-2B25-4A19-94FD-38F884811CCE}">
  <ds:schemaRefs>
    <ds:schemaRef ds:uri="http://schemas.microsoft.com/office/2006/metadata/properti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openxmlformats.org/package/2006/metadata/core-properties"/>
    <ds:schemaRef ds:uri="8145bb1d-ca89-48f5-8a03-ec3f69990983"/>
    <ds:schemaRef ds:uri="http://schemas.microsoft.com/office/infopath/2007/PartnerControls"/>
    <ds:schemaRef ds:uri="http://schemas.microsoft.com/office/2006/documentManagement/typ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223</TotalTime>
  <Words>96</Words>
  <Application>Microsoft Office PowerPoint</Application>
  <PresentationFormat>Widescreen</PresentationFormat>
  <Paragraphs>19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Century Gothic</vt:lpstr>
      <vt:lpstr>Wingdings 3</vt:lpstr>
      <vt:lpstr>Slice</vt:lpstr>
      <vt:lpstr>  Discipleship Glory on the mountain; glory in the valley</vt:lpstr>
      <vt:lpstr>Saying ‘no’ to self and ‘yes’ to following Jesus: Mark 8.34-35 </vt:lpstr>
      <vt:lpstr>mission</vt:lpstr>
      <vt:lpstr>mission</vt:lpstr>
      <vt:lpstr>prayer</vt:lpstr>
      <vt:lpstr>PowerPoint Presentation</vt:lpstr>
      <vt:lpstr>Prayer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Discipleship Glory on the mountain; glory in the valley</dc:title>
  <dc:creator>Peter Morden</dc:creator>
  <cp:lastModifiedBy>Peter Morden</cp:lastModifiedBy>
  <cp:revision>14</cp:revision>
  <cp:lastPrinted>2017-09-09T15:03:35Z</cp:lastPrinted>
  <dcterms:created xsi:type="dcterms:W3CDTF">2017-09-09T11:25:19Z</dcterms:created>
  <dcterms:modified xsi:type="dcterms:W3CDTF">2017-09-09T15:08:47Z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0x01010032F2F3698D71DB40B9309D265380E61A</vt:lpwstr>
  </property>
</Properties>
</file>