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0"/>
  </p:notesMasterIdLst>
  <p:handoutMasterIdLst>
    <p:handoutMasterId r:id="rId11"/>
  </p:handoutMasterIdLst>
  <p:sldIdLst>
    <p:sldId id="266" r:id="rId5"/>
    <p:sldId id="267" r:id="rId6"/>
    <p:sldId id="256" r:id="rId7"/>
    <p:sldId id="265" r:id="rId8"/>
    <p:sldId id="268" r:id="rId9"/>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9515" autoAdjust="0"/>
  </p:normalViewPr>
  <p:slideViewPr>
    <p:cSldViewPr snapToGrid="0">
      <p:cViewPr varScale="1">
        <p:scale>
          <a:sx n="38" d="100"/>
          <a:sy n="38" d="100"/>
        </p:scale>
        <p:origin x="186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F5B832-B53F-4A00-B4AF-6E0C6CD95FD1}"/>
              </a:ext>
            </a:extLst>
          </p:cNvPr>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92C231A-4578-40DA-BFCF-376659DA806A}"/>
              </a:ext>
            </a:extLst>
          </p:cNvPr>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C05F17EB-5C7D-48EE-96D2-0ED605AB2988}" type="datetimeFigureOut">
              <a:rPr lang="en-GB" smtClean="0"/>
              <a:t>31/12/2017</a:t>
            </a:fld>
            <a:endParaRPr lang="en-GB"/>
          </a:p>
        </p:txBody>
      </p:sp>
      <p:sp>
        <p:nvSpPr>
          <p:cNvPr id="4" name="Footer Placeholder 3">
            <a:extLst>
              <a:ext uri="{FF2B5EF4-FFF2-40B4-BE49-F238E27FC236}">
                <a16:creationId xmlns:a16="http://schemas.microsoft.com/office/drawing/2014/main" id="{BC255A2C-7371-4F77-98CA-4396CA556A6B}"/>
              </a:ext>
            </a:extLst>
          </p:cNvPr>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F964175-96D5-4186-B509-55FC5D60C007}"/>
              </a:ext>
            </a:extLst>
          </p:cNvPr>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FA3A0DAD-003F-473D-8AE0-F0DB4A1BE2CA}" type="slidenum">
              <a:rPr lang="en-GB" smtClean="0"/>
              <a:t>‹#›</a:t>
            </a:fld>
            <a:endParaRPr lang="en-GB"/>
          </a:p>
        </p:txBody>
      </p:sp>
    </p:spTree>
    <p:extLst>
      <p:ext uri="{BB962C8B-B14F-4D97-AF65-F5344CB8AC3E}">
        <p14:creationId xmlns:p14="http://schemas.microsoft.com/office/powerpoint/2010/main" val="1163224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4ACC8025-97AC-4DA1-B2CA-ECD8567F55BE}" type="datetimeFigureOut">
              <a:rPr lang="en-GB" smtClean="0"/>
              <a:t>31/12/2017</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3"/>
            <a:ext cx="5435600" cy="39004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9113"/>
            <a:ext cx="2944813"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09113"/>
            <a:ext cx="2944813" cy="496887"/>
          </a:xfrm>
          <a:prstGeom prst="rect">
            <a:avLst/>
          </a:prstGeom>
        </p:spPr>
        <p:txBody>
          <a:bodyPr vert="horz" lIns="91440" tIns="45720" rIns="91440" bIns="45720" rtlCol="0" anchor="b"/>
          <a:lstStyle>
            <a:lvl1pPr algn="r">
              <a:defRPr sz="1200"/>
            </a:lvl1pPr>
          </a:lstStyle>
          <a:p>
            <a:fld id="{81562D64-05E1-4C34-97CE-FFADA785C919}" type="slidenum">
              <a:rPr lang="en-GB" smtClean="0"/>
              <a:t>‹#›</a:t>
            </a:fld>
            <a:endParaRPr lang="en-GB"/>
          </a:p>
        </p:txBody>
      </p:sp>
    </p:spTree>
    <p:extLst>
      <p:ext uri="{BB962C8B-B14F-4D97-AF65-F5344CB8AC3E}">
        <p14:creationId xmlns:p14="http://schemas.microsoft.com/office/powerpoint/2010/main" val="91162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562D64-05E1-4C34-97CE-FFADA785C919}" type="slidenum">
              <a:rPr lang="en-GB" smtClean="0"/>
              <a:t>1</a:t>
            </a:fld>
            <a:endParaRPr lang="en-GB"/>
          </a:p>
        </p:txBody>
      </p:sp>
    </p:spTree>
    <p:extLst>
      <p:ext uri="{BB962C8B-B14F-4D97-AF65-F5344CB8AC3E}">
        <p14:creationId xmlns:p14="http://schemas.microsoft.com/office/powerpoint/2010/main" val="192538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 hope to score the winning goal for England in the world cup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 hope Crystal Palace will win the Premier league this year</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 simply hope something better comes along soon</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 hope for a better job, a more fulfilling life, that family rift to be healed, better health</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 hope, I hope…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There are many things that we hope for and wait for.</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Some almost certainly will never happen. Some if they do happen are likely to disappoint. Some hopes are vague and unfocused. Some are deep longings that we carry with us, and lift to God.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We see two people with a very focused hope. Simeon and Anna waited. </a:t>
            </a:r>
          </a:p>
          <a:p>
            <a:endParaRPr lang="en-GB" dirty="0"/>
          </a:p>
        </p:txBody>
      </p:sp>
      <p:sp>
        <p:nvSpPr>
          <p:cNvPr id="4" name="Slide Number Placeholder 3"/>
          <p:cNvSpPr>
            <a:spLocks noGrp="1"/>
          </p:cNvSpPr>
          <p:nvPr>
            <p:ph type="sldNum" sz="quarter" idx="10"/>
          </p:nvPr>
        </p:nvSpPr>
        <p:spPr/>
        <p:txBody>
          <a:bodyPr/>
          <a:lstStyle/>
          <a:p>
            <a:fld id="{81562D64-05E1-4C34-97CE-FFADA785C919}" type="slidenum">
              <a:rPr lang="en-GB" smtClean="0"/>
              <a:t>2</a:t>
            </a:fld>
            <a:endParaRPr lang="en-GB"/>
          </a:p>
        </p:txBody>
      </p:sp>
    </p:spTree>
    <p:extLst>
      <p:ext uri="{BB962C8B-B14F-4D97-AF65-F5344CB8AC3E}">
        <p14:creationId xmlns:p14="http://schemas.microsoft.com/office/powerpoint/2010/main" val="275982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Jesus: worth waiting for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There are signs throughout our reading that God is at work in a powerful way. The presence and activity of the Holy Spirit, especially prompting Simeon.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His words show how wonderful Jesus is. vv29-32</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Salvation; revelation; for all; glory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Revelation and glory carry the sense of a new dawn. Also, weight.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Sword will pierce your own heart. Jesus came and died for his people that they might have life. Bow the knee to him as King. </a:t>
            </a:r>
          </a:p>
          <a:p>
            <a:endParaRPr lang="en-GB" dirty="0"/>
          </a:p>
        </p:txBody>
      </p:sp>
      <p:sp>
        <p:nvSpPr>
          <p:cNvPr id="4" name="Slide Number Placeholder 3"/>
          <p:cNvSpPr>
            <a:spLocks noGrp="1"/>
          </p:cNvSpPr>
          <p:nvPr>
            <p:ph type="sldNum" sz="quarter" idx="10"/>
          </p:nvPr>
        </p:nvSpPr>
        <p:spPr/>
        <p:txBody>
          <a:bodyPr/>
          <a:lstStyle/>
          <a:p>
            <a:fld id="{81562D64-05E1-4C34-97CE-FFADA785C919}" type="slidenum">
              <a:rPr lang="en-GB" smtClean="0"/>
              <a:t>3</a:t>
            </a:fld>
            <a:endParaRPr lang="en-GB"/>
          </a:p>
        </p:txBody>
      </p:sp>
    </p:spTree>
    <p:extLst>
      <p:ext uri="{BB962C8B-B14F-4D97-AF65-F5344CB8AC3E}">
        <p14:creationId xmlns:p14="http://schemas.microsoft.com/office/powerpoint/2010/main" val="39897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gift has arrived, the promise is here.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Open the gift</a:t>
            </a:r>
          </a:p>
          <a:p>
            <a:endParaRPr lang="en-GB" dirty="0"/>
          </a:p>
        </p:txBody>
      </p:sp>
      <p:sp>
        <p:nvSpPr>
          <p:cNvPr id="4" name="Slide Number Placeholder 3"/>
          <p:cNvSpPr>
            <a:spLocks noGrp="1"/>
          </p:cNvSpPr>
          <p:nvPr>
            <p:ph type="sldNum" sz="quarter" idx="10"/>
          </p:nvPr>
        </p:nvSpPr>
        <p:spPr/>
        <p:txBody>
          <a:bodyPr/>
          <a:lstStyle/>
          <a:p>
            <a:fld id="{81562D64-05E1-4C34-97CE-FFADA785C919}" type="slidenum">
              <a:rPr lang="en-GB" smtClean="0"/>
              <a:t>4</a:t>
            </a:fld>
            <a:endParaRPr lang="en-GB"/>
          </a:p>
        </p:txBody>
      </p:sp>
    </p:spTree>
    <p:extLst>
      <p:ext uri="{BB962C8B-B14F-4D97-AF65-F5344CB8AC3E}">
        <p14:creationId xmlns:p14="http://schemas.microsoft.com/office/powerpoint/2010/main" val="275974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are we waiting for? What are we hoping for?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Focus on the things most important. Simeon and Anna were focused on Jesus and on playing their part in his plan.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We sometimes lead very distracted lives, but they were focused on Christ. What are we committed to? A good question to ask as we move towards another new year.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If we are committed to Jesus, we will not be disappointed.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Romans 5</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and perseverance, proven character; and proven character, hope; 5 and hope does not disappoint, because the love of God has been poured out within our hearts through the Holy Spirit who was given to us.</a:t>
            </a:r>
          </a:p>
          <a:p>
            <a:endParaRPr lang="en-GB" dirty="0"/>
          </a:p>
        </p:txBody>
      </p:sp>
      <p:sp>
        <p:nvSpPr>
          <p:cNvPr id="4" name="Slide Number Placeholder 3"/>
          <p:cNvSpPr>
            <a:spLocks noGrp="1"/>
          </p:cNvSpPr>
          <p:nvPr>
            <p:ph type="sldNum" sz="quarter" idx="10"/>
          </p:nvPr>
        </p:nvSpPr>
        <p:spPr/>
        <p:txBody>
          <a:bodyPr/>
          <a:lstStyle/>
          <a:p>
            <a:fld id="{81562D64-05E1-4C34-97CE-FFADA785C919}" type="slidenum">
              <a:rPr lang="en-GB" smtClean="0"/>
              <a:t>5</a:t>
            </a:fld>
            <a:endParaRPr lang="en-GB"/>
          </a:p>
        </p:txBody>
      </p:sp>
    </p:spTree>
    <p:extLst>
      <p:ext uri="{BB962C8B-B14F-4D97-AF65-F5344CB8AC3E}">
        <p14:creationId xmlns:p14="http://schemas.microsoft.com/office/powerpoint/2010/main" val="121112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12/31/2017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A675F33-98AF-4B83-A3BB-0780A23145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EA75029C-64B9-41D0-9540-75846D4B04A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12" name="Straight Connector 11">
              <a:extLst>
                <a:ext uri="{FF2B5EF4-FFF2-40B4-BE49-F238E27FC236}">
                  <a16:creationId xmlns:a16="http://schemas.microsoft.com/office/drawing/2014/main" id="{4AF6B07A-A0CD-4593-B501-E1D50968C78F}"/>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1C2E537-D046-43E9-B78A-8D770E4C0FAA}"/>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F1ED42C-32AB-4AA5-B9D5-2ADF552B0379}"/>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2B69715-83DD-4F53-8564-D95D5D238DA8}"/>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5BC2EBE-B4C1-42F9-9914-0F430C0600A7}"/>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84212" y="685799"/>
            <a:ext cx="8001000" cy="2971801"/>
          </a:xfrm>
        </p:spPr>
        <p:txBody>
          <a:bodyPr>
            <a:normAutofit/>
          </a:bodyPr>
          <a:lstStyle/>
          <a:p>
            <a:br>
              <a:rPr lang="en-GB" dirty="0"/>
            </a:br>
            <a:br>
              <a:rPr lang="en-GB" dirty="0"/>
            </a:br>
            <a:endParaRPr lang="en-GB" b="1" dirty="0"/>
          </a:p>
        </p:txBody>
      </p:sp>
      <p:sp>
        <p:nvSpPr>
          <p:cNvPr id="3" name="Subtitle 2"/>
          <p:cNvSpPr>
            <a:spLocks noGrp="1"/>
          </p:cNvSpPr>
          <p:nvPr>
            <p:ph type="subTitle" idx="1"/>
          </p:nvPr>
        </p:nvSpPr>
        <p:spPr>
          <a:xfrm>
            <a:off x="722312" y="1335035"/>
            <a:ext cx="5667378" cy="1947333"/>
          </a:xfrm>
        </p:spPr>
        <p:txBody>
          <a:bodyPr>
            <a:noAutofit/>
          </a:bodyPr>
          <a:lstStyle/>
          <a:p>
            <a:r>
              <a:rPr lang="en-GB" sz="4000" dirty="0">
                <a:solidFill>
                  <a:schemeClr val="tx1"/>
                </a:solidFill>
              </a:rPr>
              <a:t>Can you think of a time when you waited and waited for something, and then when it arrived you were disappointed?  </a:t>
            </a:r>
          </a:p>
        </p:txBody>
      </p:sp>
      <p:pic>
        <p:nvPicPr>
          <p:cNvPr id="5" name="Picture 4">
            <a:extLst>
              <a:ext uri="{FF2B5EF4-FFF2-40B4-BE49-F238E27FC236}">
                <a16:creationId xmlns:a16="http://schemas.microsoft.com/office/drawing/2014/main" id="{293802ED-7794-48BF-9F69-61F7CCFEC67A}"/>
              </a:ext>
            </a:extLst>
          </p:cNvPr>
          <p:cNvPicPr>
            <a:picLocks noChangeAspect="1"/>
          </p:cNvPicPr>
          <p:nvPr/>
        </p:nvPicPr>
        <p:blipFill>
          <a:blip r:embed="rId3"/>
          <a:stretch>
            <a:fillRect/>
          </a:stretch>
        </p:blipFill>
        <p:spPr>
          <a:xfrm>
            <a:off x="6437311" y="1181776"/>
            <a:ext cx="5200861" cy="4160689"/>
          </a:xfrm>
          <a:prstGeom prst="rect">
            <a:avLst/>
          </a:prstGeom>
        </p:spPr>
      </p:pic>
    </p:spTree>
    <p:extLst>
      <p:ext uri="{BB962C8B-B14F-4D97-AF65-F5344CB8AC3E}">
        <p14:creationId xmlns:p14="http://schemas.microsoft.com/office/powerpoint/2010/main" val="3451350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A675F33-98AF-4B83-A3BB-0780A23145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EA75029C-64B9-41D0-9540-75846D4B04A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12" name="Straight Connector 11">
              <a:extLst>
                <a:ext uri="{FF2B5EF4-FFF2-40B4-BE49-F238E27FC236}">
                  <a16:creationId xmlns:a16="http://schemas.microsoft.com/office/drawing/2014/main" id="{4AF6B07A-A0CD-4593-B501-E1D50968C78F}"/>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1C2E537-D046-43E9-B78A-8D770E4C0FAA}"/>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F1ED42C-32AB-4AA5-B9D5-2ADF552B0379}"/>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2B69715-83DD-4F53-8564-D95D5D238DA8}"/>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5BC2EBE-B4C1-42F9-9914-0F430C0600A7}"/>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84212" y="685799"/>
            <a:ext cx="8001000" cy="2971801"/>
          </a:xfrm>
        </p:spPr>
        <p:txBody>
          <a:bodyPr>
            <a:normAutofit/>
          </a:bodyPr>
          <a:lstStyle/>
          <a:p>
            <a:br>
              <a:rPr lang="en-GB" dirty="0"/>
            </a:br>
            <a:br>
              <a:rPr lang="en-GB" dirty="0"/>
            </a:br>
            <a:endParaRPr lang="en-GB" b="1" dirty="0"/>
          </a:p>
        </p:txBody>
      </p:sp>
      <p:pic>
        <p:nvPicPr>
          <p:cNvPr id="4" name="Picture 3">
            <a:extLst>
              <a:ext uri="{FF2B5EF4-FFF2-40B4-BE49-F238E27FC236}">
                <a16:creationId xmlns:a16="http://schemas.microsoft.com/office/drawing/2014/main" id="{CA4D00A2-88A7-45FF-BE80-161505EF2145}"/>
              </a:ext>
            </a:extLst>
          </p:cNvPr>
          <p:cNvPicPr>
            <a:picLocks noChangeAspect="1"/>
          </p:cNvPicPr>
          <p:nvPr/>
        </p:nvPicPr>
        <p:blipFill rotWithShape="1">
          <a:blip r:embed="rId3">
            <a:alphaModFix amt="25000"/>
            <a:extLst/>
          </a:blip>
          <a:srcRect t="1747"/>
          <a:stretch/>
        </p:blipFill>
        <p:spPr>
          <a:xfrm>
            <a:off x="20" y="10"/>
            <a:ext cx="12191980" cy="6857990"/>
          </a:xfrm>
          <a:prstGeom prst="rect">
            <a:avLst/>
          </a:prstGeom>
        </p:spPr>
      </p:pic>
      <p:sp>
        <p:nvSpPr>
          <p:cNvPr id="3" name="Subtitle 2"/>
          <p:cNvSpPr>
            <a:spLocks noGrp="1"/>
          </p:cNvSpPr>
          <p:nvPr>
            <p:ph type="subTitle" idx="1"/>
          </p:nvPr>
        </p:nvSpPr>
        <p:spPr>
          <a:xfrm>
            <a:off x="684212" y="3843867"/>
            <a:ext cx="9346196" cy="1947333"/>
          </a:xfrm>
        </p:spPr>
        <p:txBody>
          <a:bodyPr>
            <a:noAutofit/>
          </a:bodyPr>
          <a:lstStyle/>
          <a:p>
            <a:r>
              <a:rPr lang="en-GB" sz="4000" dirty="0">
                <a:solidFill>
                  <a:schemeClr val="tx1"/>
                </a:solidFill>
              </a:rPr>
              <a:t>Waiting and Hoping</a:t>
            </a:r>
          </a:p>
          <a:p>
            <a:r>
              <a:rPr lang="en-GB" sz="4000" dirty="0">
                <a:solidFill>
                  <a:schemeClr val="tx1"/>
                </a:solidFill>
              </a:rPr>
              <a:t>Luke 2.25-38</a:t>
            </a:r>
          </a:p>
          <a:p>
            <a:r>
              <a:rPr lang="en-GB" sz="4000" dirty="0">
                <a:solidFill>
                  <a:schemeClr val="tx1"/>
                </a:solidFill>
              </a:rPr>
              <a:t>I hope…</a:t>
            </a:r>
          </a:p>
          <a:p>
            <a:endParaRPr lang="en-GB" sz="4000" dirty="0">
              <a:solidFill>
                <a:schemeClr val="tx1"/>
              </a:solidFill>
            </a:endParaRPr>
          </a:p>
        </p:txBody>
      </p:sp>
    </p:spTree>
    <p:extLst>
      <p:ext uri="{BB962C8B-B14F-4D97-AF65-F5344CB8AC3E}">
        <p14:creationId xmlns:p14="http://schemas.microsoft.com/office/powerpoint/2010/main" val="390879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7"/>
            <a:ext cx="8001000" cy="2127379"/>
          </a:xfrm>
        </p:spPr>
        <p:txBody>
          <a:bodyPr>
            <a:normAutofit fontScale="90000"/>
          </a:bodyPr>
          <a:lstStyle/>
          <a:p>
            <a:br>
              <a:rPr lang="en-GB" dirty="0"/>
            </a:br>
            <a:br>
              <a:rPr lang="en-GB" dirty="0"/>
            </a:br>
            <a:endParaRPr lang="en-GB" b="1" dirty="0"/>
          </a:p>
        </p:txBody>
      </p:sp>
      <p:sp>
        <p:nvSpPr>
          <p:cNvPr id="3" name="Subtitle 2"/>
          <p:cNvSpPr>
            <a:spLocks noGrp="1"/>
          </p:cNvSpPr>
          <p:nvPr>
            <p:ph type="subTitle" idx="1"/>
          </p:nvPr>
        </p:nvSpPr>
        <p:spPr>
          <a:xfrm>
            <a:off x="438539" y="466531"/>
            <a:ext cx="3340359" cy="6057511"/>
          </a:xfrm>
        </p:spPr>
        <p:txBody>
          <a:bodyPr>
            <a:normAutofit/>
          </a:bodyPr>
          <a:lstStyle/>
          <a:p>
            <a:r>
              <a:rPr lang="en-GB" sz="3600" b="1" dirty="0"/>
              <a:t>Jesus is worth waiting for</a:t>
            </a:r>
          </a:p>
          <a:p>
            <a:r>
              <a:rPr lang="en-GB" sz="3600" dirty="0"/>
              <a:t>The Holy Spirit is active (vv26-27)</a:t>
            </a:r>
          </a:p>
          <a:p>
            <a:r>
              <a:rPr lang="en-GB" sz="3600" dirty="0"/>
              <a:t>Simeon’s words show the ‘glory’ of Jesus (vv29-32)</a:t>
            </a:r>
          </a:p>
        </p:txBody>
      </p:sp>
      <p:pic>
        <p:nvPicPr>
          <p:cNvPr id="5" name="Picture 4">
            <a:extLst>
              <a:ext uri="{FF2B5EF4-FFF2-40B4-BE49-F238E27FC236}">
                <a16:creationId xmlns:a16="http://schemas.microsoft.com/office/drawing/2014/main" id="{2E1AF5ED-F845-4B0E-B35C-7F7294A0F791}"/>
              </a:ext>
            </a:extLst>
          </p:cNvPr>
          <p:cNvPicPr>
            <a:picLocks noChangeAspect="1"/>
          </p:cNvPicPr>
          <p:nvPr/>
        </p:nvPicPr>
        <p:blipFill>
          <a:blip r:embed="rId3"/>
          <a:stretch>
            <a:fillRect/>
          </a:stretch>
        </p:blipFill>
        <p:spPr>
          <a:xfrm>
            <a:off x="4152123" y="314831"/>
            <a:ext cx="7713306" cy="6209211"/>
          </a:xfrm>
          <a:prstGeom prst="rect">
            <a:avLst/>
          </a:prstGeom>
        </p:spPr>
      </p:pic>
    </p:spTree>
    <p:extLst>
      <p:ext uri="{BB962C8B-B14F-4D97-AF65-F5344CB8AC3E}">
        <p14:creationId xmlns:p14="http://schemas.microsoft.com/office/powerpoint/2010/main" val="205002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7"/>
            <a:ext cx="8001000" cy="2127379"/>
          </a:xfrm>
        </p:spPr>
        <p:txBody>
          <a:bodyPr>
            <a:normAutofit fontScale="90000"/>
          </a:bodyPr>
          <a:lstStyle/>
          <a:p>
            <a:br>
              <a:rPr lang="en-GB" dirty="0"/>
            </a:br>
            <a:br>
              <a:rPr lang="en-GB" dirty="0"/>
            </a:br>
            <a:endParaRPr lang="en-GB" b="1" dirty="0"/>
          </a:p>
        </p:txBody>
      </p:sp>
      <p:sp>
        <p:nvSpPr>
          <p:cNvPr id="3" name="Subtitle 2"/>
          <p:cNvSpPr>
            <a:spLocks noGrp="1"/>
          </p:cNvSpPr>
          <p:nvPr>
            <p:ph type="subTitle" idx="1"/>
          </p:nvPr>
        </p:nvSpPr>
        <p:spPr>
          <a:xfrm>
            <a:off x="684212" y="882953"/>
            <a:ext cx="6400800" cy="3323287"/>
          </a:xfrm>
        </p:spPr>
        <p:txBody>
          <a:bodyPr>
            <a:normAutofit/>
          </a:bodyPr>
          <a:lstStyle/>
          <a:p>
            <a:r>
              <a:rPr lang="en-GB" sz="3600" b="1" dirty="0"/>
              <a:t>We don’t need to wait to receive Jesus!</a:t>
            </a:r>
          </a:p>
          <a:p>
            <a:endParaRPr lang="en-GB" sz="3600" b="1" dirty="0"/>
          </a:p>
          <a:p>
            <a:r>
              <a:rPr lang="en-GB" sz="3600" dirty="0"/>
              <a:t>Receive the greatest gift</a:t>
            </a:r>
          </a:p>
        </p:txBody>
      </p:sp>
      <p:pic>
        <p:nvPicPr>
          <p:cNvPr id="4" name="Picture 3">
            <a:extLst>
              <a:ext uri="{FF2B5EF4-FFF2-40B4-BE49-F238E27FC236}">
                <a16:creationId xmlns:a16="http://schemas.microsoft.com/office/drawing/2014/main" id="{0CE63578-E66B-4C03-A086-C5263FFB1FC4}"/>
              </a:ext>
            </a:extLst>
          </p:cNvPr>
          <p:cNvPicPr>
            <a:picLocks noChangeAspect="1"/>
          </p:cNvPicPr>
          <p:nvPr/>
        </p:nvPicPr>
        <p:blipFill>
          <a:blip r:embed="rId3"/>
          <a:stretch>
            <a:fillRect/>
          </a:stretch>
        </p:blipFill>
        <p:spPr>
          <a:xfrm>
            <a:off x="7461347" y="738518"/>
            <a:ext cx="3810000" cy="2628900"/>
          </a:xfrm>
          <a:prstGeom prst="rect">
            <a:avLst/>
          </a:prstGeom>
        </p:spPr>
      </p:pic>
    </p:spTree>
    <p:extLst>
      <p:ext uri="{BB962C8B-B14F-4D97-AF65-F5344CB8AC3E}">
        <p14:creationId xmlns:p14="http://schemas.microsoft.com/office/powerpoint/2010/main" val="412220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A675F33-98AF-4B83-A3BB-0780A23145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EA75029C-64B9-41D0-9540-75846D4B04A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12" name="Straight Connector 11">
              <a:extLst>
                <a:ext uri="{FF2B5EF4-FFF2-40B4-BE49-F238E27FC236}">
                  <a16:creationId xmlns:a16="http://schemas.microsoft.com/office/drawing/2014/main" id="{4AF6B07A-A0CD-4593-B501-E1D50968C78F}"/>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1C2E537-D046-43E9-B78A-8D770E4C0FAA}"/>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F1ED42C-32AB-4AA5-B9D5-2ADF552B0379}"/>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2B69715-83DD-4F53-8564-D95D5D238DA8}"/>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5BC2EBE-B4C1-42F9-9914-0F430C0600A7}"/>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84212" y="685799"/>
            <a:ext cx="8001000" cy="2971801"/>
          </a:xfrm>
        </p:spPr>
        <p:txBody>
          <a:bodyPr>
            <a:normAutofit/>
          </a:bodyPr>
          <a:lstStyle/>
          <a:p>
            <a:br>
              <a:rPr lang="en-GB" dirty="0"/>
            </a:br>
            <a:br>
              <a:rPr lang="en-GB" dirty="0"/>
            </a:br>
            <a:endParaRPr lang="en-GB" b="1" dirty="0"/>
          </a:p>
        </p:txBody>
      </p:sp>
      <p:pic>
        <p:nvPicPr>
          <p:cNvPr id="4" name="Picture 3">
            <a:extLst>
              <a:ext uri="{FF2B5EF4-FFF2-40B4-BE49-F238E27FC236}">
                <a16:creationId xmlns:a16="http://schemas.microsoft.com/office/drawing/2014/main" id="{CA4D00A2-88A7-45FF-BE80-161505EF2145}"/>
              </a:ext>
            </a:extLst>
          </p:cNvPr>
          <p:cNvPicPr>
            <a:picLocks noChangeAspect="1"/>
          </p:cNvPicPr>
          <p:nvPr/>
        </p:nvPicPr>
        <p:blipFill rotWithShape="1">
          <a:blip r:embed="rId3">
            <a:alphaModFix amt="25000"/>
            <a:extLst/>
          </a:blip>
          <a:srcRect t="1747"/>
          <a:stretch/>
        </p:blipFill>
        <p:spPr>
          <a:xfrm>
            <a:off x="20" y="32955"/>
            <a:ext cx="12191980" cy="6857990"/>
          </a:xfrm>
          <a:prstGeom prst="rect">
            <a:avLst/>
          </a:prstGeom>
        </p:spPr>
      </p:pic>
      <p:sp>
        <p:nvSpPr>
          <p:cNvPr id="3" name="Subtitle 2"/>
          <p:cNvSpPr>
            <a:spLocks noGrp="1"/>
          </p:cNvSpPr>
          <p:nvPr>
            <p:ph type="subTitle" idx="1"/>
          </p:nvPr>
        </p:nvSpPr>
        <p:spPr>
          <a:xfrm>
            <a:off x="684212" y="400860"/>
            <a:ext cx="9346196" cy="5276717"/>
          </a:xfrm>
        </p:spPr>
        <p:txBody>
          <a:bodyPr>
            <a:noAutofit/>
          </a:bodyPr>
          <a:lstStyle/>
          <a:p>
            <a:r>
              <a:rPr lang="en-GB" sz="4000" b="1" dirty="0">
                <a:solidFill>
                  <a:schemeClr val="tx1"/>
                </a:solidFill>
              </a:rPr>
              <a:t>Hope and wait for the important things</a:t>
            </a:r>
          </a:p>
          <a:p>
            <a:endParaRPr lang="en-GB" sz="4000" dirty="0">
              <a:solidFill>
                <a:schemeClr val="tx1"/>
              </a:solidFill>
            </a:endParaRPr>
          </a:p>
          <a:p>
            <a:endParaRPr lang="en-GB" sz="4000" dirty="0">
              <a:solidFill>
                <a:schemeClr val="tx1"/>
              </a:solidFill>
            </a:endParaRPr>
          </a:p>
          <a:p>
            <a:endParaRPr lang="en-GB" sz="4000" dirty="0">
              <a:solidFill>
                <a:schemeClr val="tx1"/>
              </a:solidFill>
            </a:endParaRPr>
          </a:p>
          <a:p>
            <a:endParaRPr lang="en-GB" sz="2800" dirty="0">
              <a:solidFill>
                <a:schemeClr val="tx1"/>
              </a:solidFill>
            </a:endParaRPr>
          </a:p>
          <a:p>
            <a:r>
              <a:rPr lang="en-GB" sz="4000" dirty="0">
                <a:solidFill>
                  <a:schemeClr val="tx1"/>
                </a:solidFill>
              </a:rPr>
              <a:t>If we put our hope in Jesus, and are committed to him, we will not be disappointed</a:t>
            </a:r>
          </a:p>
          <a:p>
            <a:endParaRPr lang="en-GB" sz="4000" dirty="0">
              <a:solidFill>
                <a:schemeClr val="tx1"/>
              </a:solidFill>
            </a:endParaRPr>
          </a:p>
          <a:p>
            <a:endParaRPr lang="en-GB" sz="4000" dirty="0">
              <a:solidFill>
                <a:schemeClr val="tx1"/>
              </a:solidFill>
            </a:endParaRPr>
          </a:p>
          <a:p>
            <a:endParaRPr lang="en-GB" sz="4000" dirty="0">
              <a:solidFill>
                <a:schemeClr val="tx1"/>
              </a:solidFill>
            </a:endParaRPr>
          </a:p>
        </p:txBody>
      </p:sp>
    </p:spTree>
    <p:extLst>
      <p:ext uri="{BB962C8B-B14F-4D97-AF65-F5344CB8AC3E}">
        <p14:creationId xmlns:p14="http://schemas.microsoft.com/office/powerpoint/2010/main" val="370584025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F2F3698D71DB40B9309D265380E61A" ma:contentTypeVersion="2" ma:contentTypeDescription="Create a new document." ma:contentTypeScope="" ma:versionID="1468fcb82bb5268525ff571f90944706">
  <xsd:schema xmlns:xsd="http://www.w3.org/2001/XMLSchema" xmlns:xs="http://www.w3.org/2001/XMLSchema" xmlns:p="http://schemas.microsoft.com/office/2006/metadata/properties" xmlns:ns2="8145bb1d-ca89-48f5-8a03-ec3f69990983" targetNamespace="http://schemas.microsoft.com/office/2006/metadata/properties" ma:root="true" ma:fieldsID="f1fa78687279a4a642475865b6c74f3f" ns2:_="">
    <xsd:import namespace="8145bb1d-ca89-48f5-8a03-ec3f6999098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5bb1d-ca89-48f5-8a03-ec3f699909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3FE309-720D-4C47-9B95-461FC3A5C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45bb1d-ca89-48f5-8a03-ec3f69990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74D401-4E83-47CB-B225-DAB6FEF74771}">
  <ds:schemaRefs>
    <ds:schemaRef ds:uri="http://schemas.microsoft.com/sharepoint/v3/contenttype/forms"/>
  </ds:schemaRefs>
</ds:datastoreItem>
</file>

<file path=customXml/itemProps3.xml><?xml version="1.0" encoding="utf-8"?>
<ds:datastoreItem xmlns:ds="http://schemas.openxmlformats.org/officeDocument/2006/customXml" ds:itemID="{DA28BD12-2B25-4A19-94FD-38F884811CC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145bb1d-ca89-48f5-8a03-ec3f6999098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Slice</Template>
  <TotalTime>334</TotalTime>
  <Words>319</Words>
  <Application>Microsoft Office PowerPoint</Application>
  <PresentationFormat>Widescreen</PresentationFormat>
  <Paragraphs>52</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Century Gothic</vt:lpstr>
      <vt:lpstr>Times New Roman</vt:lpstr>
      <vt:lpstr>Wingdings 3</vt:lpstr>
      <vt:lpstr>Slice</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 Glory on the mountain; glory in the valley</dc:title>
  <dc:creator>Peter Morden</dc:creator>
  <cp:lastModifiedBy>Katharine Widdowson</cp:lastModifiedBy>
  <cp:revision>21</cp:revision>
  <cp:lastPrinted>2017-12-31T09:01:47Z</cp:lastPrinted>
  <dcterms:created xsi:type="dcterms:W3CDTF">2017-09-09T11:25:19Z</dcterms:created>
  <dcterms:modified xsi:type="dcterms:W3CDTF">2017-12-31T11:51:03Z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0x01010032F2F3698D71DB40B9309D265380E61A</vt:lpwstr>
  </property>
</Properties>
</file>