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7" r:id="rId2"/>
    <p:sldId id="261" r:id="rId3"/>
    <p:sldId id="268" r:id="rId4"/>
    <p:sldId id="258" r:id="rId5"/>
    <p:sldId id="259" r:id="rId6"/>
    <p:sldId id="269" r:id="rId7"/>
    <p:sldId id="270" r:id="rId8"/>
    <p:sldId id="260" r:id="rId9"/>
    <p:sldId id="263" r:id="rId10"/>
    <p:sldId id="271" r:id="rId11"/>
    <p:sldId id="264" r:id="rId12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0AACF-2099-4620-B401-AE561DB28FCD}" type="datetimeFigureOut">
              <a:rPr lang="en-GB" smtClean="0"/>
              <a:t>03/02/2019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D82A6-7F89-4EFD-A630-F6AC81BF88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981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believe God is doing something here. </a:t>
            </a:r>
          </a:p>
          <a:p>
            <a:r>
              <a:rPr lang="en-GB" dirty="0"/>
              <a:t>But this firstly refers to the new thing of the gospel. It’s already here.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3D82A6-7F89-4EFD-A630-F6AC81BF882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66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3D82A6-7F89-4EFD-A630-F6AC81BF882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306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God’s love is a saving love; and his love keeps us through the storm. </a:t>
            </a:r>
          </a:p>
          <a:p>
            <a:r>
              <a:rPr lang="en-GB" dirty="0"/>
              <a:t>Sometimes God takes us out. More often he is with us in the storm – he takes us through.</a:t>
            </a:r>
          </a:p>
          <a:p>
            <a:r>
              <a:rPr lang="en-GB" dirty="0"/>
              <a:t>Apply </a:t>
            </a:r>
          </a:p>
          <a:p>
            <a:r>
              <a:rPr lang="en-GB" dirty="0"/>
              <a:t>Just pause and receive this.</a:t>
            </a:r>
          </a:p>
          <a:p>
            <a:r>
              <a:rPr lang="en-GB" dirty="0"/>
              <a:t>Cragg, Connect Headingley. Deacon, Elder, MT. Serve in worship, welcome, finance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3D82A6-7F89-4EFD-A630-F6AC81BF882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965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Hearts, hands and voices to God.</a:t>
            </a:r>
          </a:p>
          <a:p>
            <a:r>
              <a:rPr lang="en-GB" dirty="0"/>
              <a:t>Mark Hirst – worship before witness.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3D82A6-7F89-4EFD-A630-F6AC81BF882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2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0.85% follow Jesus. </a:t>
            </a:r>
          </a:p>
          <a:p>
            <a:r>
              <a:rPr lang="en-GB" dirty="0"/>
              <a:t>That doesn’t mesh with this chapter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3D82A6-7F89-4EFD-A630-F6AC81BF882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31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4B959-79AC-4935-83A1-6FFE537E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South Parade Together. Feb 2019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1CBB3C-EAA5-45D9-83E0-2E5F83DDB3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7960" y="1855432"/>
            <a:ext cx="11931588" cy="298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78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0EF10-6EAF-40BE-9442-A276714AA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204" y="633481"/>
            <a:ext cx="10233800" cy="55910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Challenging but realistic budget set 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Prioritising disciple making mission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Disciples who make disciples…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354E42-EFA9-44D3-9C89-E625E1454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744" y="2908783"/>
            <a:ext cx="4822770" cy="322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89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B609F-5ABA-4E1E-95A7-66AD8227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653143"/>
            <a:ext cx="4189118" cy="55238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Concrete, practical changes 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Café run here from our Headingley site</a:t>
            </a:r>
          </a:p>
          <a:p>
            <a:pPr marL="0" indent="0">
              <a:buNone/>
            </a:pPr>
            <a:endParaRPr lang="en-GB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3FA5A0-3D5A-40C8-8710-31A82238E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913" y="549275"/>
            <a:ext cx="6096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86361-93CA-45F2-B475-594108BAD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Passion for God; love for people; heart for mission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79224-660E-41BA-8E6D-8CBF03532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676436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/>
              <a:t>God has a passion for us and he calls us to be passionate about him in return 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7D3BA1-2085-4DDA-BBDA-1B40CDDC3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995" y="2917732"/>
            <a:ext cx="4952744" cy="371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27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A92A0-1854-4D05-8B41-20F546C75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Saved…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35E2A-3BA8-42CF-8DAD-FFBB50FFD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172" y="1788303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Redemption (v1)</a:t>
            </a:r>
          </a:p>
          <a:p>
            <a:pPr marL="0" indent="0">
              <a:buNone/>
            </a:pPr>
            <a:r>
              <a:rPr lang="en-GB" sz="4000" dirty="0"/>
              <a:t>Ransom (v3)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Called by name (v1)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F9B7A3-0782-4AF2-9AF8-4F7E41B462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14" t="5324" r="13765" b="4338"/>
          <a:stretch/>
        </p:blipFill>
        <p:spPr>
          <a:xfrm>
            <a:off x="6232123" y="111123"/>
            <a:ext cx="5335481" cy="663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1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3F2DE-C1A6-4FF8-AA9C-6CC4254D59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02" r="-1" b="29510"/>
          <a:stretch/>
        </p:blipFill>
        <p:spPr>
          <a:xfrm>
            <a:off x="4636008" y="10"/>
            <a:ext cx="7555992" cy="685799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77D416-66F5-413A-9B46-6289471B3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  <a:effectLst>
            <a:outerShdw blurRad="1397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BB7A7-6B96-4948-A4E8-5A384BE88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761" y="365125"/>
            <a:ext cx="3863600" cy="1325563"/>
          </a:xfrm>
        </p:spPr>
        <p:txBody>
          <a:bodyPr>
            <a:normAutofit/>
          </a:bodyPr>
          <a:lstStyle/>
          <a:p>
            <a:r>
              <a:rPr lang="en-GB" sz="4400" dirty="0"/>
              <a:t>...and sustained </a:t>
            </a:r>
            <a:br>
              <a:rPr lang="en-GB" sz="4400" dirty="0"/>
            </a:b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3A3C4-0340-4DE4-9022-172DCDF99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5"/>
            <a:ext cx="34781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Sieger Koeder ’Stronghold’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vv2-3; </a:t>
            </a:r>
          </a:p>
          <a:p>
            <a:pPr marL="0" indent="0">
              <a:buNone/>
            </a:pPr>
            <a:r>
              <a:rPr lang="en-GB" sz="3600" dirty="0"/>
              <a:t>Matthew 14</a:t>
            </a:r>
          </a:p>
        </p:txBody>
      </p:sp>
    </p:spTree>
    <p:extLst>
      <p:ext uri="{BB962C8B-B14F-4D97-AF65-F5344CB8AC3E}">
        <p14:creationId xmlns:p14="http://schemas.microsoft.com/office/powerpoint/2010/main" val="225855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122695-3834-4C72-A902-7D889B919F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/>
          </a:blip>
          <a:srcRect r="1334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E043FB-924A-49CD-88E2-CD3B588B9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4200"/>
              <a:t>Passion for God; love for people; heart for mission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B27DD-0126-43FB-BC07-C9C647FF9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54494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Our call is respond with a passion for him, his people, his mission 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572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546D0-0025-4D78-BF8E-E368504CD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Passion for God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F0F62-404D-4202-8AF2-2162B04B3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v21 ‘…that they may proclaim my praise’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26087A-1DE5-490D-A265-D97873366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168" y="3175993"/>
            <a:ext cx="5644632" cy="313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45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23E6-AAB0-4B63-A8DF-D3614F976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Love for People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914E8-6612-4D4F-BE47-8B6A30CFE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vv6-7 show the breadth of God’s love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A01201-5E0D-41ED-8672-3A6D8A9E6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9316" y="2402474"/>
            <a:ext cx="3914335" cy="38164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893E87-D1F5-428B-8752-2370B56F4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192" y="3654783"/>
            <a:ext cx="3767952" cy="283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19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EACB0-A259-4DC8-944D-BD0E14E2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Heart for Mission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38688-A10E-4825-91F0-C79BF3CFF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342400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v10 You are my witnesses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3A4141-166A-4FC6-A6C9-97AF7C3B5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296" y="1289447"/>
            <a:ext cx="6809792" cy="510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81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FBF8E-7C08-43E2-B340-B92938DD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47" y="1074198"/>
            <a:ext cx="8784523" cy="5681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/>
              <a:t>Whole Church Meeting – 24 Jan</a:t>
            </a:r>
          </a:p>
          <a:p>
            <a:pPr marL="0" indent="0">
              <a:buNone/>
            </a:pPr>
            <a:r>
              <a:rPr lang="en-GB" sz="3600" dirty="0"/>
              <a:t>Mission Community &gt;&gt; Gathering </a:t>
            </a:r>
          </a:p>
          <a:p>
            <a:pPr marL="0" indent="0">
              <a:buNone/>
            </a:pPr>
            <a:r>
              <a:rPr lang="en-GB" sz="3600" dirty="0"/>
              <a:t>One church, three sites, different gatherings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Uniting the work at Headingley under one leadership team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Breakthrough Prayer, third Sunday of the month, Headingley evening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288C88-4E51-44FF-82F6-C1EDCACFF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731" y="102216"/>
            <a:ext cx="2852170" cy="2137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3A788F-B04D-4A91-8227-074790184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870" y="351920"/>
            <a:ext cx="2844783" cy="21370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84D4FE-1093-406A-BC17-AFBE6CDCB8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24" t="14145" r="9304" b="13635"/>
          <a:stretch/>
        </p:blipFill>
        <p:spPr>
          <a:xfrm>
            <a:off x="8764469" y="1749851"/>
            <a:ext cx="2844783" cy="188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69302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297</Words>
  <Application>Microsoft Office PowerPoint</Application>
  <PresentationFormat>Widescreen</PresentationFormat>
  <Paragraphs>53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Corbel</vt:lpstr>
      <vt:lpstr>Depth</vt:lpstr>
      <vt:lpstr>South Parade Together. Feb 2019</vt:lpstr>
      <vt:lpstr>Passion for God; love for people; heart for mission </vt:lpstr>
      <vt:lpstr>Saved…</vt:lpstr>
      <vt:lpstr>...and sustained  </vt:lpstr>
      <vt:lpstr>Passion for God; love for people; heart for mission </vt:lpstr>
      <vt:lpstr>Passion for God  </vt:lpstr>
      <vt:lpstr>Love for People </vt:lpstr>
      <vt:lpstr>Heart for Mission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Parade Together. Feb 2019</dc:title>
  <dc:creator>Peter Morden</dc:creator>
  <cp:lastModifiedBy>Peter Morden</cp:lastModifiedBy>
  <cp:revision>4</cp:revision>
  <cp:lastPrinted>2019-02-03T08:57:30Z</cp:lastPrinted>
  <dcterms:created xsi:type="dcterms:W3CDTF">2019-02-03T08:29:58Z</dcterms:created>
  <dcterms:modified xsi:type="dcterms:W3CDTF">2019-02-03T09:00:05Z</dcterms:modified>
</cp:coreProperties>
</file>