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8" r:id="rId2"/>
    <p:sldId id="259" r:id="rId3"/>
    <p:sldId id="260" r:id="rId4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972" y="7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2B574B-A909-4E71-8F3A-2922FD30894F}" type="datetimeFigureOut">
              <a:rPr lang="en-GB" smtClean="0"/>
              <a:t>07/04/2019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079E53-551D-43A8-B45C-62BE7C49B7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51145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DFCBB-4FDE-44ED-9A1D-D7531142EB87}" type="datetimeFigureOut">
              <a:rPr lang="en-GB" smtClean="0"/>
              <a:t>07/04/2019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E43F4-9813-492B-9AA3-D6B3FEADE31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89064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DFCBB-4FDE-44ED-9A1D-D7531142EB87}" type="datetimeFigureOut">
              <a:rPr lang="en-GB" smtClean="0"/>
              <a:t>07/04/2019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E43F4-9813-492B-9AA3-D6B3FEADE31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48190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DFCBB-4FDE-44ED-9A1D-D7531142EB87}" type="datetimeFigureOut">
              <a:rPr lang="en-GB" smtClean="0"/>
              <a:t>07/04/2019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E43F4-9813-492B-9AA3-D6B3FEADE31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97951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DFCBB-4FDE-44ED-9A1D-D7531142EB87}" type="datetimeFigureOut">
              <a:rPr lang="en-GB" smtClean="0"/>
              <a:t>07/04/2019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E43F4-9813-492B-9AA3-D6B3FEADE31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38493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DFCBB-4FDE-44ED-9A1D-D7531142EB87}" type="datetimeFigureOut">
              <a:rPr lang="en-GB" smtClean="0"/>
              <a:t>07/04/2019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E43F4-9813-492B-9AA3-D6B3FEADE31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6917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DFCBB-4FDE-44ED-9A1D-D7531142EB87}" type="datetimeFigureOut">
              <a:rPr lang="en-GB" smtClean="0"/>
              <a:t>07/04/2019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E43F4-9813-492B-9AA3-D6B3FEADE31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45207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DFCBB-4FDE-44ED-9A1D-D7531142EB87}" type="datetimeFigureOut">
              <a:rPr lang="en-GB" smtClean="0"/>
              <a:t>07/04/2019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E43F4-9813-492B-9AA3-D6B3FEADE31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56463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DFCBB-4FDE-44ED-9A1D-D7531142EB87}" type="datetimeFigureOut">
              <a:rPr lang="en-GB" smtClean="0"/>
              <a:t>07/04/2019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E43F4-9813-492B-9AA3-D6B3FEADE31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84493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DFCBB-4FDE-44ED-9A1D-D7531142EB87}" type="datetimeFigureOut">
              <a:rPr lang="en-GB" smtClean="0"/>
              <a:t>07/04/2019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E43F4-9813-492B-9AA3-D6B3FEADE31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54595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DFCBB-4FDE-44ED-9A1D-D7531142EB87}" type="datetimeFigureOut">
              <a:rPr lang="en-GB" smtClean="0"/>
              <a:t>07/04/2019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E43F4-9813-492B-9AA3-D6B3FEADE31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79520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DFCBB-4FDE-44ED-9A1D-D7531142EB87}" type="datetimeFigureOut">
              <a:rPr lang="en-GB" smtClean="0"/>
              <a:t>07/04/2019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E43F4-9813-492B-9AA3-D6B3FEADE31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38374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2DFCBB-4FDE-44ED-9A1D-D7531142EB87}" type="datetimeFigureOut">
              <a:rPr lang="en-GB" smtClean="0"/>
              <a:t>07/04/2019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DE43F4-9813-492B-9AA3-D6B3FEADE31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41945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68988" cy="5143501"/>
          </a:xfrm>
        </p:spPr>
      </p:pic>
    </p:spTree>
    <p:extLst>
      <p:ext uri="{BB962C8B-B14F-4D97-AF65-F5344CB8AC3E}">
        <p14:creationId xmlns:p14="http://schemas.microsoft.com/office/powerpoint/2010/main" val="25956825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56576" cy="5154717"/>
          </a:xfrm>
        </p:spPr>
      </p:pic>
    </p:spTree>
    <p:extLst>
      <p:ext uri="{BB962C8B-B14F-4D97-AF65-F5344CB8AC3E}">
        <p14:creationId xmlns:p14="http://schemas.microsoft.com/office/powerpoint/2010/main" val="21440918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44" y="0"/>
            <a:ext cx="9142656" cy="5129177"/>
          </a:xfrm>
        </p:spPr>
      </p:pic>
    </p:spTree>
    <p:extLst>
      <p:ext uri="{BB962C8B-B14F-4D97-AF65-F5344CB8AC3E}">
        <p14:creationId xmlns:p14="http://schemas.microsoft.com/office/powerpoint/2010/main" val="39715436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2390</TotalTime>
  <Words>0</Words>
  <Application>Microsoft Office PowerPoint</Application>
  <PresentationFormat>On-screen Show (16:9)</PresentationFormat>
  <Paragraphs>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Matt Wright</dc:creator>
  <cp:lastModifiedBy>Sound Desk</cp:lastModifiedBy>
  <cp:revision>18</cp:revision>
  <dcterms:created xsi:type="dcterms:W3CDTF">2019-03-26T18:47:43Z</dcterms:created>
  <dcterms:modified xsi:type="dcterms:W3CDTF">2019-04-07T10:54:41Z</dcterms:modified>
</cp:coreProperties>
</file>