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401217"/>
            <a:ext cx="8001000" cy="212737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b="1" dirty="0"/>
              <a:t>the Disciple’s community</a:t>
            </a:r>
            <a:br>
              <a:rPr lang="en-GB" b="1" dirty="0"/>
            </a:br>
            <a:r>
              <a:rPr lang="en-GB" b="1" dirty="0"/>
              <a:t>God’s church is multicultural church;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829" y="306531"/>
            <a:ext cx="3485136" cy="1766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74" y="2623282"/>
            <a:ext cx="6667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911083" cy="1730230"/>
          </a:xfrm>
        </p:spPr>
        <p:txBody>
          <a:bodyPr>
            <a:normAutofit fontScale="90000"/>
          </a:bodyPr>
          <a:lstStyle/>
          <a:p>
            <a:r>
              <a:rPr lang="en-GB" dirty="0"/>
              <a:t>A terrible conflict and a story of hope…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325" y="2416030"/>
            <a:ext cx="2872506" cy="4214069"/>
          </a:xfrm>
        </p:spPr>
        <p:txBody>
          <a:bodyPr>
            <a:normAutofit/>
          </a:bodyPr>
          <a:lstStyle/>
          <a:p>
            <a:r>
              <a:rPr lang="en-GB" sz="3200" dirty="0"/>
              <a:t>Real Christianity has the power to bring men and women together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318" y="1769358"/>
            <a:ext cx="6576721" cy="42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4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-62026"/>
            <a:ext cx="17564100" cy="10420350"/>
          </a:xfrm>
          <a:prstGeom prst="rect">
            <a:avLst/>
          </a:prstGeom>
        </p:spPr>
      </p:pic>
      <p:sp>
        <p:nvSpPr>
          <p:cNvPr id="39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656" y="1009214"/>
            <a:ext cx="6767736" cy="2486049"/>
          </a:xfrm>
        </p:spPr>
        <p:txBody>
          <a:bodyPr>
            <a:normAutofit/>
          </a:bodyPr>
          <a:lstStyle/>
          <a:p>
            <a:r>
              <a:rPr lang="en-GB" sz="4400" b="1" dirty="0"/>
              <a:t>Multicultural church is god’s plan for the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4630" y="953984"/>
            <a:ext cx="5133408" cy="914401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Acts 11.19-30; 13.1-3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881" y="2913307"/>
            <a:ext cx="5776106" cy="34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24460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Multicultural London / multicultural Leeds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762125"/>
            <a:ext cx="5619750" cy="333375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382953"/>
            <a:ext cx="6267094" cy="41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81678"/>
            <a:ext cx="8001000" cy="2971801"/>
          </a:xfrm>
        </p:spPr>
        <p:txBody>
          <a:bodyPr>
            <a:normAutofit/>
          </a:bodyPr>
          <a:lstStyle/>
          <a:p>
            <a:r>
              <a:rPr lang="en-GB" b="1" dirty="0"/>
              <a:t>Multicultural church is god’s plan for mission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820" y="3505880"/>
            <a:ext cx="6867331" cy="2759209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Believe and turn v21</a:t>
            </a:r>
          </a:p>
          <a:p>
            <a:endParaRPr lang="en-GB" sz="2800" b="1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‘The best evangelist in this church is this church’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Bruce Milne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8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990836"/>
            <a:ext cx="8001000" cy="124460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Multicultural church is god’s plan for discipleship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4251682" cy="1947333"/>
          </a:xfrm>
        </p:spPr>
        <p:txBody>
          <a:bodyPr>
            <a:normAutofit/>
          </a:bodyPr>
          <a:lstStyle/>
          <a:p>
            <a:r>
              <a:rPr lang="en-GB" sz="2800" b="1" dirty="0"/>
              <a:t>v26b ‘The disciples were first called Christians at Antioch’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68" y="1340792"/>
            <a:ext cx="6400485" cy="48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877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28BD12-2B25-4A19-94FD-38F884811CC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45bb1d-ca89-48f5-8a03-ec3f699909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74D401-4E83-47CB-B225-DAB6FEF74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3FE309-720D-4C47-9B95-461FC3A5C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</TotalTime>
  <Words>79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  the Disciple’s community God’s church is multicultural church; </vt:lpstr>
      <vt:lpstr>A terrible conflict and a story of hope… </vt:lpstr>
      <vt:lpstr>Multicultural church is god’s plan for the church</vt:lpstr>
      <vt:lpstr>Multicultural London / multicultural Leeds</vt:lpstr>
      <vt:lpstr>Multicultural church is god’s plan for mission </vt:lpstr>
      <vt:lpstr>Multicultural church is god’s plan for discipleship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 Glory on the mountain; glory in the valley</dc:title>
  <dc:creator>Peter Morden</dc:creator>
  <cp:lastModifiedBy>Peter Morden</cp:lastModifiedBy>
  <cp:revision>20</cp:revision>
  <dcterms:created xsi:type="dcterms:W3CDTF">2017-09-09T11:25:19Z</dcterms:created>
  <dcterms:modified xsi:type="dcterms:W3CDTF">2017-09-23T14:26:30Z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