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6" r:id="rId3"/>
    <p:sldId id="268" r:id="rId4"/>
    <p:sldId id="258" r:id="rId5"/>
    <p:sldId id="267" r:id="rId6"/>
    <p:sldId id="262" r:id="rId7"/>
    <p:sldId id="263" r:id="rId8"/>
    <p:sldId id="264" r:id="rId9"/>
    <p:sldId id="265" r:id="rId10"/>
    <p:sldId id="261" r:id="rId11"/>
  </p:sldIdLst>
  <p:sldSz cx="9144000" cy="6858000" type="screen4x3"/>
  <p:notesSz cx="6858000" cy="9144000"/>
  <p:embeddedFontLst>
    <p:embeddedFont>
      <p:font typeface="Mongolian Baiti" panose="03000500000000000000" pitchFamily="66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basic title font" pitchFamily="2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6B12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381C0-5A4A-4156-B605-3F5A436609B7}" type="datetimeFigureOut">
              <a:rPr lang="en-GB" smtClean="0"/>
              <a:pPr/>
              <a:t>06/01/2018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BAB56-DEC3-444A-AEF7-40F21CA8B15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DSCN4641.JPG"/>
          <p:cNvPicPr>
            <a:picLocks noChangeAspect="1"/>
          </p:cNvPicPr>
          <p:nvPr/>
        </p:nvPicPr>
        <p:blipFill>
          <a:blip r:embed="rId2" cstate="print">
            <a:grayscl/>
          </a:blip>
          <a:srcRect l="4156" t="41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Group 9"/>
          <p:cNvGrpSpPr/>
          <p:nvPr/>
        </p:nvGrpSpPr>
        <p:grpSpPr>
          <a:xfrm>
            <a:off x="323528" y="1727374"/>
            <a:ext cx="8496944" cy="3695203"/>
            <a:chOff x="467544" y="1321892"/>
            <a:chExt cx="8496944" cy="3695203"/>
          </a:xfrm>
        </p:grpSpPr>
        <p:sp>
          <p:nvSpPr>
            <p:cNvPr id="6" name="TextBox 5"/>
            <p:cNvSpPr txBox="1"/>
            <p:nvPr/>
          </p:nvSpPr>
          <p:spPr>
            <a:xfrm>
              <a:off x="1711281" y="1321892"/>
              <a:ext cx="5721438" cy="2308324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6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COLOSSIANS </a:t>
              </a:r>
              <a:r>
                <a:rPr lang="en-GB" sz="48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1:20-23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7544" y="4247654"/>
              <a:ext cx="8496944" cy="769441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9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The Life-changing gospel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DSCN4641.JPG"/>
          <p:cNvPicPr>
            <a:picLocks noChangeAspect="1"/>
          </p:cNvPicPr>
          <p:nvPr/>
        </p:nvPicPr>
        <p:blipFill>
          <a:blip r:embed="rId2" cstate="print">
            <a:grayscl/>
          </a:blip>
          <a:srcRect l="4156" t="41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Group 9"/>
          <p:cNvGrpSpPr/>
          <p:nvPr/>
        </p:nvGrpSpPr>
        <p:grpSpPr>
          <a:xfrm>
            <a:off x="323528" y="1727374"/>
            <a:ext cx="8496944" cy="3695203"/>
            <a:chOff x="467544" y="1321892"/>
            <a:chExt cx="8496944" cy="3695203"/>
          </a:xfrm>
        </p:grpSpPr>
        <p:sp>
          <p:nvSpPr>
            <p:cNvPr id="6" name="TextBox 5"/>
            <p:cNvSpPr txBox="1"/>
            <p:nvPr/>
          </p:nvSpPr>
          <p:spPr>
            <a:xfrm>
              <a:off x="1711281" y="1321892"/>
              <a:ext cx="5721438" cy="2308324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6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COLOSSIANS </a:t>
              </a:r>
              <a:r>
                <a:rPr lang="en-GB" sz="48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1:20-23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7544" y="4247654"/>
              <a:ext cx="8496944" cy="769441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9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The Life-changing gospel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DSCN4641.JPG"/>
          <p:cNvPicPr>
            <a:picLocks noChangeAspect="1"/>
          </p:cNvPicPr>
          <p:nvPr/>
        </p:nvPicPr>
        <p:blipFill>
          <a:blip r:embed="rId2" cstate="print">
            <a:grayscl/>
          </a:blip>
          <a:srcRect l="4156" t="41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32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DSCN4641.JPG"/>
          <p:cNvPicPr>
            <a:picLocks noChangeAspect="1"/>
          </p:cNvPicPr>
          <p:nvPr/>
        </p:nvPicPr>
        <p:blipFill>
          <a:blip r:embed="rId2" cstate="print">
            <a:grayscl/>
          </a:blip>
          <a:srcRect l="4156" t="41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32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grpSp>
        <p:nvGrpSpPr>
          <p:cNvPr id="10" name="Group 9"/>
          <p:cNvGrpSpPr/>
          <p:nvPr/>
        </p:nvGrpSpPr>
        <p:grpSpPr>
          <a:xfrm>
            <a:off x="323528" y="1727374"/>
            <a:ext cx="8496944" cy="3403252"/>
            <a:chOff x="467544" y="1321892"/>
            <a:chExt cx="8496944" cy="3403252"/>
          </a:xfrm>
        </p:grpSpPr>
        <p:sp>
          <p:nvSpPr>
            <p:cNvPr id="6" name="TextBox 5"/>
            <p:cNvSpPr txBox="1"/>
            <p:nvPr/>
          </p:nvSpPr>
          <p:spPr>
            <a:xfrm>
              <a:off x="1711281" y="1321892"/>
              <a:ext cx="5721438" cy="156966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6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COLOSSIANS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7544" y="2970818"/>
              <a:ext cx="8496944" cy="1754326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9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“So then, just as you received Christ Jesus as Lord, continue to live in him,” Col 2:6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3682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DSCN4641.JPG"/>
          <p:cNvPicPr>
            <a:picLocks noChangeAspect="1"/>
          </p:cNvPicPr>
          <p:nvPr/>
        </p:nvPicPr>
        <p:blipFill>
          <a:blip r:embed="rId2" cstate="print">
            <a:grayscl/>
          </a:blip>
          <a:srcRect l="4156" t="41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Group 9"/>
          <p:cNvGrpSpPr/>
          <p:nvPr/>
        </p:nvGrpSpPr>
        <p:grpSpPr>
          <a:xfrm>
            <a:off x="179512" y="116632"/>
            <a:ext cx="8964488" cy="2075458"/>
            <a:chOff x="323528" y="-288850"/>
            <a:chExt cx="8964488" cy="2075458"/>
          </a:xfrm>
        </p:grpSpPr>
        <p:sp>
          <p:nvSpPr>
            <p:cNvPr id="6" name="TextBox 5"/>
            <p:cNvSpPr txBox="1"/>
            <p:nvPr/>
          </p:nvSpPr>
          <p:spPr>
            <a:xfrm>
              <a:off x="5724128" y="-288850"/>
              <a:ext cx="3563888" cy="584775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32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COLOSSIANS 1:21-23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23528" y="863278"/>
              <a:ext cx="2664296" cy="92333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54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v15-20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547664" y="2492896"/>
            <a:ext cx="7380312" cy="769441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the gospel and the universe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DSCN4641.JPG"/>
          <p:cNvPicPr>
            <a:picLocks noChangeAspect="1"/>
          </p:cNvPicPr>
          <p:nvPr/>
        </p:nvPicPr>
        <p:blipFill>
          <a:blip r:embed="rId2" cstate="print">
            <a:grayscl/>
          </a:blip>
          <a:srcRect l="4156" t="41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Group 9"/>
          <p:cNvGrpSpPr/>
          <p:nvPr/>
        </p:nvGrpSpPr>
        <p:grpSpPr>
          <a:xfrm>
            <a:off x="179512" y="116632"/>
            <a:ext cx="8964488" cy="2075458"/>
            <a:chOff x="323528" y="-288850"/>
            <a:chExt cx="8964488" cy="2075458"/>
          </a:xfrm>
        </p:grpSpPr>
        <p:sp>
          <p:nvSpPr>
            <p:cNvPr id="6" name="TextBox 5"/>
            <p:cNvSpPr txBox="1"/>
            <p:nvPr/>
          </p:nvSpPr>
          <p:spPr>
            <a:xfrm>
              <a:off x="5724128" y="-288850"/>
              <a:ext cx="3563888" cy="584775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32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COLOSSIANS 1:21-23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23528" y="863278"/>
              <a:ext cx="2664296" cy="92333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5400" dirty="0">
                  <a:solidFill>
                    <a:schemeClr val="bg1">
                      <a:lumMod val="95000"/>
                    </a:schemeClr>
                  </a:solidFill>
                  <a:latin typeface="basic title font" pitchFamily="2" charset="0"/>
                  <a:cs typeface="Mongolian Baiti" pitchFamily="66" charset="0"/>
                </a:rPr>
                <a:t>v15-20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16024" y="3645024"/>
            <a:ext cx="2555776" cy="923330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V21-23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47664" y="2492896"/>
            <a:ext cx="7380312" cy="769441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the gospel and the universe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9672" y="4725144"/>
            <a:ext cx="5256584" cy="769441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the gospel and you</a:t>
            </a:r>
          </a:p>
        </p:txBody>
      </p:sp>
    </p:spTree>
    <p:extLst>
      <p:ext uri="{BB962C8B-B14F-4D97-AF65-F5344CB8AC3E}">
        <p14:creationId xmlns:p14="http://schemas.microsoft.com/office/powerpoint/2010/main" val="2208996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684" y="2077794"/>
            <a:ext cx="7772400" cy="747514"/>
          </a:xfrm>
        </p:spPr>
        <p:txBody>
          <a:bodyPr>
            <a:normAutofit fontScale="90000"/>
          </a:bodyPr>
          <a:lstStyle/>
          <a:p>
            <a:endParaRPr lang="en-GB"/>
          </a:p>
        </p:txBody>
      </p:sp>
      <p:pic>
        <p:nvPicPr>
          <p:cNvPr id="5" name="Picture 4" descr="DSCN4641.JPG"/>
          <p:cNvPicPr>
            <a:picLocks noChangeAspect="1"/>
          </p:cNvPicPr>
          <p:nvPr/>
        </p:nvPicPr>
        <p:blipFill>
          <a:blip r:embed="rId2" cstate="print">
            <a:grayscl/>
          </a:blip>
          <a:srcRect l="4156" t="41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496" y="116632"/>
            <a:ext cx="4896544" cy="584775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The life changing gospel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80112" y="116632"/>
            <a:ext cx="3563888" cy="584775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COLOSSIANS 1:21-23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684" y="2077794"/>
            <a:ext cx="7772400" cy="747514"/>
          </a:xfrm>
        </p:spPr>
        <p:txBody>
          <a:bodyPr>
            <a:normAutofit fontScale="90000"/>
          </a:bodyPr>
          <a:lstStyle/>
          <a:p>
            <a:endParaRPr lang="en-GB"/>
          </a:p>
        </p:txBody>
      </p:sp>
      <p:pic>
        <p:nvPicPr>
          <p:cNvPr id="5" name="Picture 4" descr="DSCN4641.JPG"/>
          <p:cNvPicPr>
            <a:picLocks noChangeAspect="1"/>
          </p:cNvPicPr>
          <p:nvPr/>
        </p:nvPicPr>
        <p:blipFill>
          <a:blip r:embed="rId2" cstate="print">
            <a:grayscl/>
          </a:blip>
          <a:srcRect l="4156" t="41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496" y="116632"/>
            <a:ext cx="4896544" cy="584775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The life changing gospel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5716" y="1634897"/>
            <a:ext cx="5112568" cy="707886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Where you were : v21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80112" y="116632"/>
            <a:ext cx="3563888" cy="584775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COLOSSIANS 1:21-23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684" y="2077794"/>
            <a:ext cx="7772400" cy="747514"/>
          </a:xfrm>
        </p:spPr>
        <p:txBody>
          <a:bodyPr>
            <a:normAutofit fontScale="90000"/>
          </a:bodyPr>
          <a:lstStyle/>
          <a:p>
            <a:endParaRPr lang="en-GB"/>
          </a:p>
        </p:txBody>
      </p:sp>
      <p:pic>
        <p:nvPicPr>
          <p:cNvPr id="5" name="Picture 4" descr="DSCN4641.JPG"/>
          <p:cNvPicPr>
            <a:picLocks noChangeAspect="1"/>
          </p:cNvPicPr>
          <p:nvPr/>
        </p:nvPicPr>
        <p:blipFill>
          <a:blip r:embed="rId2" cstate="print">
            <a:grayscl/>
          </a:blip>
          <a:srcRect l="4156" t="41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496" y="116632"/>
            <a:ext cx="4896544" cy="584775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The life changing gospel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5716" y="1634897"/>
            <a:ext cx="5112568" cy="707886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Where you were : v21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23728" y="3075057"/>
            <a:ext cx="4896544" cy="707886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Where you are : v22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80112" y="116632"/>
            <a:ext cx="3563888" cy="584775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COLOSSIANS 1:21-23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684" y="2077794"/>
            <a:ext cx="7772400" cy="747514"/>
          </a:xfrm>
        </p:spPr>
        <p:txBody>
          <a:bodyPr>
            <a:normAutofit fontScale="90000"/>
          </a:bodyPr>
          <a:lstStyle/>
          <a:p>
            <a:endParaRPr lang="en-GB"/>
          </a:p>
        </p:txBody>
      </p:sp>
      <p:pic>
        <p:nvPicPr>
          <p:cNvPr id="5" name="Picture 4" descr="DSCN4641.JPG"/>
          <p:cNvPicPr>
            <a:picLocks noChangeAspect="1"/>
          </p:cNvPicPr>
          <p:nvPr/>
        </p:nvPicPr>
        <p:blipFill>
          <a:blip r:embed="rId2" cstate="print">
            <a:grayscl/>
          </a:blip>
          <a:srcRect l="4156" t="41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496" y="116632"/>
            <a:ext cx="4896544" cy="584775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The life changing gospel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5716" y="1634897"/>
            <a:ext cx="5112568" cy="707886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Where you were : v21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23728" y="3075057"/>
            <a:ext cx="4896544" cy="707886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Where you are : v22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75756" y="4515217"/>
            <a:ext cx="4392488" cy="707886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Where to go : v23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80112" y="116632"/>
            <a:ext cx="3563888" cy="584775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basic title font" pitchFamily="2" charset="0"/>
                <a:cs typeface="Mongolian Baiti" pitchFamily="66" charset="0"/>
              </a:rPr>
              <a:t>COLOSSIANS 1:21-23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107</Words>
  <Application>Microsoft Office PowerPoint</Application>
  <PresentationFormat>On-screen Show (4:3)</PresentationFormat>
  <Paragraphs>28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Mongolian Baiti</vt:lpstr>
      <vt:lpstr>Calibri</vt:lpstr>
      <vt:lpstr>basic title font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Martin</dc:creator>
  <cp:lastModifiedBy>Martin Smith</cp:lastModifiedBy>
  <cp:revision>8</cp:revision>
  <dcterms:created xsi:type="dcterms:W3CDTF">2017-09-23T16:47:01Z</dcterms:created>
  <dcterms:modified xsi:type="dcterms:W3CDTF">2018-01-06T14:23:53Z</dcterms:modified>
</cp:coreProperties>
</file>