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png&amp;ehk=MhQxxHinOADfXQchnWBPdA&amp;r=0&amp;pid=OfficeInsert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7" r:id="rId3"/>
    <p:sldId id="261" r:id="rId4"/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7694B-3C48-4B9D-860A-80B9D16C7137}" type="datetimeFigureOut">
              <a:rPr lang="en-GB" smtClean="0"/>
              <a:t>23/10/2017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5DCBB-FC1D-407C-AE90-46187AACF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68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7694B-3C48-4B9D-860A-80B9D16C7137}" type="datetimeFigureOut">
              <a:rPr lang="en-GB" smtClean="0"/>
              <a:t>23/10/2017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5DCBB-FC1D-407C-AE90-46187AACF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891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7694B-3C48-4B9D-860A-80B9D16C7137}" type="datetimeFigureOut">
              <a:rPr lang="en-GB" smtClean="0"/>
              <a:t>23/10/2017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5DCBB-FC1D-407C-AE90-46187AACF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074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7694B-3C48-4B9D-860A-80B9D16C7137}" type="datetimeFigureOut">
              <a:rPr lang="en-GB" smtClean="0"/>
              <a:t>23/10/2017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5DCBB-FC1D-407C-AE90-46187AACF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60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7694B-3C48-4B9D-860A-80B9D16C7137}" type="datetimeFigureOut">
              <a:rPr lang="en-GB" smtClean="0"/>
              <a:t>23/10/2017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5DCBB-FC1D-407C-AE90-46187AACF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144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7694B-3C48-4B9D-860A-80B9D16C7137}" type="datetimeFigureOut">
              <a:rPr lang="en-GB" smtClean="0"/>
              <a:t>23/10/2017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5DCBB-FC1D-407C-AE90-46187AACF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426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7694B-3C48-4B9D-860A-80B9D16C7137}" type="datetimeFigureOut">
              <a:rPr lang="en-GB" smtClean="0"/>
              <a:t>23/10/2017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5DCBB-FC1D-407C-AE90-46187AACF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585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7694B-3C48-4B9D-860A-80B9D16C7137}" type="datetimeFigureOut">
              <a:rPr lang="en-GB" smtClean="0"/>
              <a:t>23/10/2017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5DCBB-FC1D-407C-AE90-46187AACF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6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7694B-3C48-4B9D-860A-80B9D16C7137}" type="datetimeFigureOut">
              <a:rPr lang="en-GB" smtClean="0"/>
              <a:t>23/10/2017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5DCBB-FC1D-407C-AE90-46187AACF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539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7694B-3C48-4B9D-860A-80B9D16C7137}" type="datetimeFigureOut">
              <a:rPr lang="en-GB" smtClean="0"/>
              <a:t>23/10/2017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5DCBB-FC1D-407C-AE90-46187AACF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940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7694B-3C48-4B9D-860A-80B9D16C7137}" type="datetimeFigureOut">
              <a:rPr lang="en-GB" smtClean="0"/>
              <a:t>23/10/2017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5DCBB-FC1D-407C-AE90-46187AACF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772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7694B-3C48-4B9D-860A-80B9D16C7137}" type="datetimeFigureOut">
              <a:rPr lang="en-GB" smtClean="0"/>
              <a:t>23/10/2017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5DCBB-FC1D-407C-AE90-46187AACFF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42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mmrproject.wikispaces.com/Surprises+About+Reality" TargetMode="External"/><Relationship Id="rId2" Type="http://schemas.openxmlformats.org/officeDocument/2006/relationships/image" Target="../media/image3.png&amp;ehk=MhQxxHinOADfXQchnWBPdA&amp;r=0&amp;pid=OfficeInsert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53726-55AF-45E6-A8D0-BD4E36B4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F3D58-222F-4EFC-AE89-60EE2A768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76DD362-0413-4B12-BDED-DE638EBAEE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56287" y="1"/>
            <a:ext cx="9537616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AAD036B-8F75-42CE-B631-AFE068B9CB5A}"/>
              </a:ext>
            </a:extLst>
          </p:cNvPr>
          <p:cNvSpPr txBox="1"/>
          <p:nvPr/>
        </p:nvSpPr>
        <p:spPr>
          <a:xfrm>
            <a:off x="-356287" y="58723"/>
            <a:ext cx="953761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God as family - Gal. 4 : 4a / 6b</a:t>
            </a:r>
          </a:p>
          <a:p>
            <a:endParaRPr lang="en-GB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Father sent the Son – Gal. 4 : 4a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Son pleased the Father – Mark 1 : 11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prayed “Abba Father” – Gal. 4 : 6b</a:t>
            </a:r>
          </a:p>
          <a:p>
            <a:pPr lvl="8"/>
            <a:r>
              <a:rPr lang="en-GB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    - Mark 14 : 36</a:t>
            </a:r>
          </a:p>
          <a:p>
            <a:pPr lvl="8"/>
            <a:endParaRPr lang="en-GB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8"/>
            <a:endParaRPr lang="en-GB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ACEDED-E0B4-4018-81E0-E5685AEC7CA6}"/>
              </a:ext>
            </a:extLst>
          </p:cNvPr>
          <p:cNvSpPr txBox="1"/>
          <p:nvPr/>
        </p:nvSpPr>
        <p:spPr>
          <a:xfrm>
            <a:off x="142613" y="4882393"/>
            <a:ext cx="86490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	 </a:t>
            </a:r>
            <a:r>
              <a:rPr lang="en-GB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</a:t>
            </a:r>
            <a:r>
              <a:rPr lang="en-GB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23 : 37</a:t>
            </a:r>
            <a:endParaRPr lang="en-GB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95220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76C9A1C-21BE-40AE-BC83-7FC8359FBC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7814" y="4961058"/>
            <a:ext cx="2493480" cy="183505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6427960-3DFA-451F-9A1A-92AEC62CC7B8}"/>
              </a:ext>
            </a:extLst>
          </p:cNvPr>
          <p:cNvSpPr txBox="1"/>
          <p:nvPr/>
        </p:nvSpPr>
        <p:spPr>
          <a:xfrm>
            <a:off x="0" y="0"/>
            <a:ext cx="9144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Church as family – Gal. 4 : 5 - 7</a:t>
            </a:r>
          </a:p>
          <a:p>
            <a:endParaRPr lang="en-GB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(a) We are redeemed and adopted by God</a:t>
            </a:r>
          </a:p>
          <a:p>
            <a:r>
              <a:rPr lang="en-GB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Gal. 4 : 5 </a:t>
            </a:r>
          </a:p>
          <a:p>
            <a:r>
              <a:rPr lang="en-GB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John 1 : 11 – 13</a:t>
            </a:r>
          </a:p>
          <a:p>
            <a:r>
              <a:rPr lang="en-GB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Eph. 1 : 5 – 6</a:t>
            </a:r>
          </a:p>
          <a:p>
            <a:r>
              <a:rPr lang="en-GB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Rom. 8 : 15</a:t>
            </a:r>
          </a:p>
          <a:p>
            <a:endParaRPr lang="en-GB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(b) We too can pray “Abba Father” – Gal. 4 : 6</a:t>
            </a:r>
          </a:p>
        </p:txBody>
      </p:sp>
    </p:spTree>
    <p:extLst>
      <p:ext uri="{BB962C8B-B14F-4D97-AF65-F5344CB8AC3E}">
        <p14:creationId xmlns:p14="http://schemas.microsoft.com/office/powerpoint/2010/main" val="3573614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76C9A1C-21BE-40AE-BC83-7FC8359FBC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7814" y="4961058"/>
            <a:ext cx="2493480" cy="183505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6427960-3DFA-451F-9A1A-92AEC62CC7B8}"/>
              </a:ext>
            </a:extLst>
          </p:cNvPr>
          <p:cNvSpPr txBox="1"/>
          <p:nvPr/>
        </p:nvSpPr>
        <p:spPr>
          <a:xfrm>
            <a:off x="0" y="0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Church as family – Gal. 4 : 5 - 7</a:t>
            </a:r>
          </a:p>
          <a:p>
            <a:endParaRPr lang="en-GB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(c) We are heirs of God the Father – Gal. 4 : 7</a:t>
            </a:r>
          </a:p>
          <a:p>
            <a:r>
              <a:rPr lang="en-GB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2 Cor. 8 : 9</a:t>
            </a:r>
          </a:p>
          <a:p>
            <a:r>
              <a:rPr lang="en-GB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co-heirs with Christ – Rom. 8 : 14 - 17</a:t>
            </a:r>
          </a:p>
          <a:p>
            <a:endParaRPr lang="en-GB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(d) Jesus is our Brother – Heb. 2 : 11</a:t>
            </a:r>
          </a:p>
          <a:p>
            <a:r>
              <a:rPr lang="en-GB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We are brothers and sisters together </a:t>
            </a:r>
          </a:p>
          <a:p>
            <a:r>
              <a:rPr lang="en-GB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– 1 Thess. 4 : 9 -10</a:t>
            </a:r>
          </a:p>
          <a:p>
            <a:endParaRPr lang="en-GB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21808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C65DA48-5537-42C8-A0A9-F1E76E807D9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27956"/>
          <a:stretch/>
        </p:blipFill>
        <p:spPr>
          <a:xfrm>
            <a:off x="2509562" y="5184396"/>
            <a:ext cx="4434868" cy="167360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657C3B7-CA5F-4925-AE3A-1BDF52815565}"/>
              </a:ext>
            </a:extLst>
          </p:cNvPr>
          <p:cNvSpPr txBox="1"/>
          <p:nvPr/>
        </p:nvSpPr>
        <p:spPr>
          <a:xfrm>
            <a:off x="0" y="234892"/>
            <a:ext cx="9143999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Family as family</a:t>
            </a:r>
          </a:p>
          <a:p>
            <a:endParaRPr lang="en-GB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was born into a human family – Gal. 4 : 4b</a:t>
            </a:r>
          </a:p>
          <a:p>
            <a:r>
              <a:rPr lang="en-GB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Home-building is key – John 14 : 23</a:t>
            </a:r>
          </a:p>
          <a:p>
            <a:r>
              <a:rPr lang="en-GB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to be the centre – Luke 24 : 29</a:t>
            </a:r>
          </a:p>
          <a:p>
            <a:r>
              <a:rPr lang="en-GB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Relating together “as to the Lord” – Eph. 6 : 7</a:t>
            </a:r>
          </a:p>
          <a:p>
            <a:r>
              <a:rPr lang="en-GB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Two-way relationships – Eph. 6 : 1 - 4</a:t>
            </a:r>
          </a:p>
        </p:txBody>
      </p:sp>
    </p:spTree>
    <p:extLst>
      <p:ext uri="{BB962C8B-B14F-4D97-AF65-F5344CB8AC3E}">
        <p14:creationId xmlns:p14="http://schemas.microsoft.com/office/powerpoint/2010/main" val="3682554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158</Words>
  <Application>Microsoft Office PowerPoint</Application>
  <PresentationFormat>On-screen Show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Geoffrey Greer</dc:creator>
  <cp:lastModifiedBy>Adrian Howe</cp:lastModifiedBy>
  <cp:revision>8</cp:revision>
  <dcterms:created xsi:type="dcterms:W3CDTF">2017-10-22T14:30:47Z</dcterms:created>
  <dcterms:modified xsi:type="dcterms:W3CDTF">2017-10-23T11:38:27Z</dcterms:modified>
</cp:coreProperties>
</file>