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295399"/>
            <a:ext cx="8001000" cy="182250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Acts 2-4, especially.42-47; 4.31</a:t>
            </a:r>
            <a:br>
              <a:rPr lang="en-GB" b="1" dirty="0"/>
            </a:br>
            <a:r>
              <a:rPr lang="en-GB" b="1" dirty="0"/>
              <a:t>The Call to Discipleship</a:t>
            </a:r>
            <a:br>
              <a:rPr lang="en-GB" b="1" dirty="0"/>
            </a:br>
            <a:r>
              <a:rPr lang="en-GB" b="1" dirty="0"/>
              <a:t>Four priorities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40" y="3288964"/>
            <a:ext cx="7027964" cy="3366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73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983610"/>
          </a:xfrm>
        </p:spPr>
        <p:txBody>
          <a:bodyPr/>
          <a:lstStyle/>
          <a:p>
            <a:r>
              <a:rPr lang="en-GB" b="1" dirty="0"/>
              <a:t>1. Take a stand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669411"/>
            <a:ext cx="6400800" cy="4121790"/>
          </a:xfrm>
        </p:spPr>
        <p:txBody>
          <a:bodyPr>
            <a:normAutofit/>
          </a:bodyPr>
          <a:lstStyle/>
          <a:p>
            <a:r>
              <a:rPr lang="en-GB" sz="3200" b="1" dirty="0"/>
              <a:t>The early disciples were confident, courageous, and full of joy.</a:t>
            </a:r>
          </a:p>
          <a:p>
            <a:r>
              <a:rPr lang="en-GB" sz="3200" b="1" dirty="0"/>
              <a:t>Acts 4.12-13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012" y="1177605"/>
            <a:ext cx="3602425" cy="4803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57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99720"/>
          </a:xfrm>
        </p:spPr>
        <p:txBody>
          <a:bodyPr/>
          <a:lstStyle/>
          <a:p>
            <a:r>
              <a:rPr lang="en-GB" b="1" dirty="0"/>
              <a:t>2. Draw a circle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786855"/>
            <a:ext cx="4013623" cy="4004345"/>
          </a:xfrm>
        </p:spPr>
        <p:txBody>
          <a:bodyPr>
            <a:normAutofit/>
          </a:bodyPr>
          <a:lstStyle/>
          <a:p>
            <a:r>
              <a:rPr lang="en-GB" sz="3200" b="1" dirty="0"/>
              <a:t>Acts 2.42</a:t>
            </a:r>
          </a:p>
          <a:p>
            <a:r>
              <a:rPr lang="en-GB" sz="3200" b="1" dirty="0"/>
              <a:t>Revival starts with 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570" y="1707878"/>
            <a:ext cx="6413077" cy="43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5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66164"/>
          </a:xfrm>
        </p:spPr>
        <p:txBody>
          <a:bodyPr/>
          <a:lstStyle/>
          <a:p>
            <a:r>
              <a:rPr lang="en-GB" b="1" dirty="0"/>
              <a:t>3. Say a prayer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879135"/>
            <a:ext cx="3184403" cy="3912066"/>
          </a:xfrm>
        </p:spPr>
        <p:txBody>
          <a:bodyPr>
            <a:normAutofit/>
          </a:bodyPr>
          <a:lstStyle/>
          <a:p>
            <a:r>
              <a:rPr lang="en-GB" sz="3200" b="1" dirty="0"/>
              <a:t>Acts 2.42; 4.31</a:t>
            </a:r>
          </a:p>
          <a:p>
            <a:r>
              <a:rPr lang="en-GB" sz="3200" b="1" dirty="0"/>
              <a:t>Our prayer week begins 8 October but don’t wait!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983" y="1800578"/>
            <a:ext cx="7048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7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924887"/>
          </a:xfrm>
        </p:spPr>
        <p:txBody>
          <a:bodyPr/>
          <a:lstStyle/>
          <a:p>
            <a:r>
              <a:rPr lang="en-GB" b="1" dirty="0"/>
              <a:t>4. Take a step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946" y="298968"/>
            <a:ext cx="6187342" cy="41083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262" y="3332025"/>
            <a:ext cx="6400800" cy="2924337"/>
          </a:xfrm>
        </p:spPr>
        <p:txBody>
          <a:bodyPr>
            <a:normAutofit/>
          </a:bodyPr>
          <a:lstStyle/>
          <a:p>
            <a:r>
              <a:rPr lang="en-GB" sz="3200" b="1" dirty="0"/>
              <a:t>Acts 2.38-41</a:t>
            </a:r>
          </a:p>
          <a:p>
            <a:r>
              <a:rPr lang="en-GB" sz="3200" b="1" dirty="0"/>
              <a:t>Acts 4.31</a:t>
            </a:r>
          </a:p>
          <a:p>
            <a:r>
              <a:rPr lang="en-GB" sz="3200" b="1" dirty="0"/>
              <a:t>Many other examples. What step is God calling you to take? </a:t>
            </a:r>
          </a:p>
        </p:txBody>
      </p:sp>
    </p:spTree>
    <p:extLst>
      <p:ext uri="{BB962C8B-B14F-4D97-AF65-F5344CB8AC3E}">
        <p14:creationId xmlns:p14="http://schemas.microsoft.com/office/powerpoint/2010/main" val="236967031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2" ma:contentTypeDescription="Create a new document." ma:contentTypeScope="" ma:versionID="1468fcb82bb5268525ff571f90944706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f1fa78687279a4a642475865b6c74f3f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8CC104-E670-4BF3-A652-620E0C236E7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145bb1d-ca89-48f5-8a03-ec3f6999098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B82C5B-6351-40CB-AFFE-4934DCBBA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2D270D-7849-4EBB-9BB4-326764933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2293</TotalTime>
  <Words>80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Slice</vt:lpstr>
      <vt:lpstr>Acts 2-4, especially.42-47; 4.31 The Call to Discipleship Four priorities</vt:lpstr>
      <vt:lpstr>1. Take a stand</vt:lpstr>
      <vt:lpstr>2. Draw a circle</vt:lpstr>
      <vt:lpstr>3. Say a prayer</vt:lpstr>
      <vt:lpstr>4. Take a step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8.31 – 9.13 Foundations for Discipleship</dc:title>
  <dc:creator>Peter Morden</dc:creator>
  <cp:lastModifiedBy>Peter Morden</cp:lastModifiedBy>
  <cp:revision>14</cp:revision>
  <dcterms:created xsi:type="dcterms:W3CDTF">2017-09-01T17:51:29Z</dcterms:created>
  <dcterms:modified xsi:type="dcterms:W3CDTF">2017-09-17T08:14:21Z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