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7C37D-F97C-4EE6-82E8-C575C612A7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2F3486-49D3-4A80-A944-D6042A2D2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C4475-88FE-4778-B5F8-2F519C86F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CA11B-D28F-4000-8DD4-B170672C6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A4845-CFA1-44F7-BFE1-F19B4FF9D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31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2ADFE-0105-4E45-AC74-9F50D42B6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EC99A5-EC0E-454C-B3E0-871F986C4F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42744-3A5A-4114-B31C-A5C18CCC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528DA-1416-43E1-A8FE-5C8CD9072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B6E55-14DA-4654-909E-3C8E102F2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492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FC22BC-D977-4D9E-A4B3-045CEA9D6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1AD28F-880E-4DDF-BE06-5D983C5A5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8B395-89F6-49A5-B08B-ECFF4373E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29F91-5948-4181-B888-5FD831F8D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FAAFA-6189-4912-972B-18C6F86A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70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09B0B-BB0B-457C-BE57-984DD016F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0A127-9530-490F-BEEB-8BB9F3D0D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B6B38-05A8-426C-9D02-2FD60C5E6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51441-E5D0-477D-A091-EC1CC2281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B79DD-623F-48FD-B87B-D24000EBC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63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74040-2CE4-4545-83B5-BB2C540EF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3B6CF5-B29D-494C-9BE8-3E2324272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CAFCE-2B41-4345-8AFF-96C788BA3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F1D6A-AADB-4025-9050-1E2BBF872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5CBDC-2705-46F6-B01E-606BB8A9B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84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E2F8C-85F0-422C-90B6-8D07CAD35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D97BB-08B6-4E9E-B4F2-5EE5BD59F1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921BF2-1535-4AD9-8093-9AE0ACB5A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DD16F8-9120-40BB-8193-48432D409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00E8D8-B036-42CF-8874-44544FCD2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7D54C-A69F-4595-9638-DCE8E7BD2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08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BFF35-AD11-40D9-894F-06FF352A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153880-341C-4E2B-81FD-627078D35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72A33B-AE39-4E5B-B3B8-A9C9080E2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720DE0-0B72-42C5-BAB2-62960BB6FC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5993D9-144F-41F8-8D9F-205FA99E9B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AD69CE-DBD5-4B44-8B4A-F1C9C4F88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1DACFF-6DF6-4553-8000-33C58B461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7011E3-2025-4128-972C-85E1C1D2F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931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C600D-1D96-473F-B80A-B8D49FADB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BE2B28-642F-4159-92E7-77CE67BC8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919916-9D14-42CD-9931-6DBB6C433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C6D013-CE86-441F-9785-5CDC4CF4C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23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6FE4AC-7E4A-4C6D-B173-7387F9B6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C8AB69-4A6E-45B0-9563-EA9AB1937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7F453D-FA36-4C5D-A8AF-70DF2B00A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203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24000-B274-493C-A997-1243A0245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5D7EC-EAFC-425F-8EF7-3E45565B7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9EB0B-DA6F-4DC5-ABD5-8184FACE89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76540B-D453-461D-A930-242D2BC09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0A19A-8AAF-4DD1-9D81-39E30F209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ED95D-684E-4284-83F4-7B883BBC1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10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CE6C6-BAAA-4C87-9E18-53D08122C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1CF25C-578B-4A9F-800D-3AFA8CB2C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9E743-903F-471E-9818-4FA2B36ED0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7D81F-D5E3-4C6E-A6E6-147F0D40A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FF8C7-6BD8-4E43-B84D-1D2E510B8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5EE355-9D8E-4DC4-B401-81E0AD32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87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48F652-07B6-4BE8-85B4-9EDBF38CF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5FC1D-D508-4F78-871F-87D21E79B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7326-21BC-4EAB-A1AA-E110D9B130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4CEEC-3693-42D9-816E-C018D65DACE3}" type="datetimeFigureOut">
              <a:rPr lang="en-GB" smtClean="0"/>
              <a:t>16/11/2019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0AF72-6F78-4513-A719-E4D862880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2F92C-DA64-4DDF-B00B-087BA20286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27B15-8D88-4C33-8FA1-ED0654A92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439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EF31A3B-1D2B-485B-8515-92B747AE12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48"/>
          <a:stretch/>
        </p:blipFill>
        <p:spPr>
          <a:xfrm>
            <a:off x="4359966" y="0"/>
            <a:ext cx="7832034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584CB2-1CEC-4556-8207-3E08145E69B5}"/>
              </a:ext>
            </a:extLst>
          </p:cNvPr>
          <p:cNvSpPr txBox="1"/>
          <p:nvPr/>
        </p:nvSpPr>
        <p:spPr>
          <a:xfrm>
            <a:off x="119270" y="460512"/>
            <a:ext cx="42406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The ‘</a:t>
            </a:r>
            <a:r>
              <a:rPr lang="en-GB" sz="4000" b="1" dirty="0">
                <a:cs typeface="Times New Roman" panose="02020603050405020304" pitchFamily="18" charset="0"/>
              </a:rPr>
              <a:t>Roman Road </a:t>
            </a:r>
            <a:r>
              <a:rPr lang="en-GB" sz="4000" b="1" dirty="0"/>
              <a:t>to salvation’</a:t>
            </a:r>
          </a:p>
          <a:p>
            <a:endParaRPr lang="en-GB" sz="4000" b="1" dirty="0"/>
          </a:p>
          <a:p>
            <a:endParaRPr lang="en-GB" sz="4000" b="1" dirty="0"/>
          </a:p>
          <a:p>
            <a:r>
              <a:rPr lang="en-GB" sz="4000" b="1" dirty="0"/>
              <a:t>(Key verses from Romans explaining the problem facing all humans, and the solution)</a:t>
            </a:r>
          </a:p>
        </p:txBody>
      </p:sp>
    </p:spTree>
    <p:extLst>
      <p:ext uri="{BB962C8B-B14F-4D97-AF65-F5344CB8AC3E}">
        <p14:creationId xmlns:p14="http://schemas.microsoft.com/office/powerpoint/2010/main" val="3271237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9EBDB-5C75-4A9F-BA94-FAF8CF7B1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141" y="3429000"/>
            <a:ext cx="4645250" cy="2889114"/>
          </a:xfrm>
        </p:spPr>
        <p:txBody>
          <a:bodyPr vert="horz" lIns="91440" tIns="45720" rIns="91440" bIns="45720" rtlCol="0" anchor="b">
            <a:noAutofit/>
          </a:bodyPr>
          <a:lstStyle/>
          <a:p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r>
              <a:rPr lang="en-US" sz="4000" b="1" dirty="0"/>
              <a:t>"When I was a kid I used to pray every night for a new bike. Then I </a:t>
            </a:r>
            <a:r>
              <a:rPr lang="en-US" sz="4000" b="1" dirty="0" err="1"/>
              <a:t>realised</a:t>
            </a:r>
            <a:r>
              <a:rPr lang="en-US" sz="4000" b="1" dirty="0"/>
              <a:t> that The Lord doesn't work that way, so I stole one and asked him to forgive me.”</a:t>
            </a:r>
            <a:br>
              <a:rPr lang="en-US" sz="4000" b="1" dirty="0"/>
            </a:br>
            <a:br>
              <a:rPr lang="en-US" sz="4000" b="1" dirty="0"/>
            </a:br>
            <a:r>
              <a:rPr lang="en-US" sz="4000" b="1" dirty="0"/>
              <a:t>This is the attitude in Romans 6:1-2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BF1397-6395-4FCC-8A84-DF91DC0FA8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73" r="14523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04556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5EA94-5F52-4B32-9606-147812F2F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70" y="428880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/>
              <a:t>Name that TV show?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777030-2711-4294-9967-1E3968FE1D57}"/>
              </a:ext>
            </a:extLst>
          </p:cNvPr>
          <p:cNvSpPr txBox="1"/>
          <p:nvPr/>
        </p:nvSpPr>
        <p:spPr>
          <a:xfrm>
            <a:off x="475237" y="3247436"/>
            <a:ext cx="5692609" cy="31816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/>
              <a:t>v.2 “By no means! We are those who have died to sin; how can we live in it any longer?” 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7630ED7-6F95-4F30-88C7-2B1C39C076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35" r="24654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275729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7B05EE7CFC074FA06D9B8FE2E75FA0" ma:contentTypeVersion="4" ma:contentTypeDescription="Create a new document." ma:contentTypeScope="" ma:versionID="505267e4578acdadd0b5818a746d5f7b">
  <xsd:schema xmlns:xsd="http://www.w3.org/2001/XMLSchema" xmlns:xs="http://www.w3.org/2001/XMLSchema" xmlns:p="http://schemas.microsoft.com/office/2006/metadata/properties" xmlns:ns2="671c8a20-75b8-478c-9be1-8ef5f063b807" targetNamespace="http://schemas.microsoft.com/office/2006/metadata/properties" ma:root="true" ma:fieldsID="26be58b985d01fa7aa043b8169529770" ns2:_="">
    <xsd:import namespace="671c8a20-75b8-478c-9be1-8ef5f063b8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c8a20-75b8-478c-9be1-8ef5f063b8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C1DFAD-B992-4C90-83CA-46B934B49FD0}"/>
</file>

<file path=customXml/itemProps2.xml><?xml version="1.0" encoding="utf-8"?>
<ds:datastoreItem xmlns:ds="http://schemas.openxmlformats.org/officeDocument/2006/customXml" ds:itemID="{2280E5AA-D518-4361-808F-18789BFE74AF}"/>
</file>

<file path=customXml/itemProps3.xml><?xml version="1.0" encoding="utf-8"?>
<ds:datastoreItem xmlns:ds="http://schemas.openxmlformats.org/officeDocument/2006/customXml" ds:itemID="{DA0118A8-7D73-4453-B367-7B08B801E0C9}"/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45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    "When I was a kid I used to pray every night for a new bike. Then I realised that The Lord doesn't work that way, so I stole one and asked him to forgive me.”  This is the attitude in Romans 6:1-2</vt:lpstr>
      <vt:lpstr>Name that TV show?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‘The Life of Christ’</dc:title>
  <dc:creator>Matt Wright</dc:creator>
  <cp:lastModifiedBy>Matt Wright</cp:lastModifiedBy>
  <cp:revision>7</cp:revision>
  <dcterms:created xsi:type="dcterms:W3CDTF">2019-11-13T17:06:20Z</dcterms:created>
  <dcterms:modified xsi:type="dcterms:W3CDTF">2019-11-16T13:22:03Z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0x010100AF7B05EE7CFC074FA06D9B8FE2E75FA0</vt:lpwstr>
  </property>
</Properties>
</file>