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9" r:id="rId6"/>
    <p:sldId id="257" r:id="rId7"/>
    <p:sldId id="25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83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E3804-C7BB-43B5-B307-F7C8CCF241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C982EC-6244-4F6B-9DDF-2EBAC4BC82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B262583-A232-4A13-91A6-DFA380B1B4D5}"/>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5" name="Footer Placeholder 4">
            <a:extLst>
              <a:ext uri="{FF2B5EF4-FFF2-40B4-BE49-F238E27FC236}">
                <a16:creationId xmlns:a16="http://schemas.microsoft.com/office/drawing/2014/main" id="{EED1D34C-B236-4ABC-8216-52177B7BDE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4869DF-29B0-46DD-A8E1-70DC43C2CC4B}"/>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388990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C0883-C1C5-421E-AFC1-49A17472188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09679D-65EC-4D4D-A5CF-62420CCDBC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CCC050-F154-4E42-BFB3-9A84A4C7291C}"/>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5" name="Footer Placeholder 4">
            <a:extLst>
              <a:ext uri="{FF2B5EF4-FFF2-40B4-BE49-F238E27FC236}">
                <a16:creationId xmlns:a16="http://schemas.microsoft.com/office/drawing/2014/main" id="{9E5D4449-6FB6-4584-A7A4-D6CE0B93AD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0DA7EE-D2F1-419C-AB83-D9AFCFFFA670}"/>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952883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760E4-ACD1-4F2F-887C-3D65C79005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8F0EA0-8A60-42A2-9DC5-F1A85C3943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C495E0-0D76-4CA9-B6B1-AB0774A31CDC}"/>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5" name="Footer Placeholder 4">
            <a:extLst>
              <a:ext uri="{FF2B5EF4-FFF2-40B4-BE49-F238E27FC236}">
                <a16:creationId xmlns:a16="http://schemas.microsoft.com/office/drawing/2014/main" id="{42752242-FA4B-4F19-AA06-FE5AFBA81B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F98391-0148-4550-8411-42BD81824ED5}"/>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1431661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F5F77-4A30-470A-892F-E8A8715D93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A40C83-E2AB-444D-8169-03EDB6626D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7F2A48-4AB8-40B4-B794-CAAAED143E26}"/>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5" name="Footer Placeholder 4">
            <a:extLst>
              <a:ext uri="{FF2B5EF4-FFF2-40B4-BE49-F238E27FC236}">
                <a16:creationId xmlns:a16="http://schemas.microsoft.com/office/drawing/2014/main" id="{FA7D8E5F-6A30-4D8D-B226-500602148F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4030EA-6DE9-4214-B5B7-DD9FB5FFF7C3}"/>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2222689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B773-8A80-4173-B1C5-73F6FC4586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FA8B31A-0BA3-4523-9B14-5C703B0FBF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3C4366-B43F-4E58-B27E-ED271EC25BFA}"/>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5" name="Footer Placeholder 4">
            <a:extLst>
              <a:ext uri="{FF2B5EF4-FFF2-40B4-BE49-F238E27FC236}">
                <a16:creationId xmlns:a16="http://schemas.microsoft.com/office/drawing/2014/main" id="{ABA4A74E-164C-4924-B99A-E738C8E7D4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4C3A42-9D7C-48A2-9F28-2610211EA219}"/>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679481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404B8-8A0C-46B6-B11E-2343D5FB65F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D98C3E-FD36-4727-893D-289CB0FC9D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351EFB-0D6D-49B0-A037-D7CBB5CAFF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00FAA5-B328-440F-8A0A-43BC85118F67}"/>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6" name="Footer Placeholder 5">
            <a:extLst>
              <a:ext uri="{FF2B5EF4-FFF2-40B4-BE49-F238E27FC236}">
                <a16:creationId xmlns:a16="http://schemas.microsoft.com/office/drawing/2014/main" id="{CE27D0F9-427F-4A6C-A347-C5DF0DE538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34B9AD-5627-4C88-94B8-3160A076D21E}"/>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3478630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B50BA-9557-4485-A62A-50B61CD581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2FB0D5-D8B5-4D05-8EF6-6CDDE16226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C05850-EF9E-4132-9E34-CD7A05D54F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AAE589-4581-4369-BF0E-45546BAE8B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0C1594-BAEE-4E08-8C20-DB1878F7CC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46723C-A17B-44A7-BF89-E0ACA96D3301}"/>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8" name="Footer Placeholder 7">
            <a:extLst>
              <a:ext uri="{FF2B5EF4-FFF2-40B4-BE49-F238E27FC236}">
                <a16:creationId xmlns:a16="http://schemas.microsoft.com/office/drawing/2014/main" id="{DA318664-37FA-40E2-B0AD-7FE064D20AE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D26894-CCAE-42AB-B0A4-1B04441228EB}"/>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366978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EDF2D-A13F-4D5D-A75C-FBA57575DE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C43D56C-887C-481F-B1EE-AB34C0AA477C}"/>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4" name="Footer Placeholder 3">
            <a:extLst>
              <a:ext uri="{FF2B5EF4-FFF2-40B4-BE49-F238E27FC236}">
                <a16:creationId xmlns:a16="http://schemas.microsoft.com/office/drawing/2014/main" id="{4831DDDB-7094-4214-9E8A-695AE485E5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C7AFD36-622A-4EBF-A5A0-61925A2638E7}"/>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289525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7AD6D3-FA78-4559-8E69-330435F707DB}"/>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3" name="Footer Placeholder 2">
            <a:extLst>
              <a:ext uri="{FF2B5EF4-FFF2-40B4-BE49-F238E27FC236}">
                <a16:creationId xmlns:a16="http://schemas.microsoft.com/office/drawing/2014/main" id="{75664862-5392-457C-8636-C9BB78737E2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4B8EE3-E4FF-4FCF-A9DC-303AD33914A1}"/>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3123285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552D6-981A-405B-85C3-14B30F02B3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32B931D-0866-40A5-A534-2F3B29745C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421480A-E5B2-4B23-A939-0403F5604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722DBD-5973-4045-A454-FA7FD34BF8DD}"/>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6" name="Footer Placeholder 5">
            <a:extLst>
              <a:ext uri="{FF2B5EF4-FFF2-40B4-BE49-F238E27FC236}">
                <a16:creationId xmlns:a16="http://schemas.microsoft.com/office/drawing/2014/main" id="{F7EBF812-C897-4482-B87A-ECEC2C0301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3FA449-2479-4141-8CB2-3D7BA88BEAD0}"/>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1026612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87334-B6BE-4DD9-A929-65E1B7D750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F079535-05F2-4741-927E-D8CBF80487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0269F3-CDED-4E55-B829-CBE4CA21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13EC14-6524-49BE-9619-11720756B9D1}"/>
              </a:ext>
            </a:extLst>
          </p:cNvPr>
          <p:cNvSpPr>
            <a:spLocks noGrp="1"/>
          </p:cNvSpPr>
          <p:nvPr>
            <p:ph type="dt" sz="half" idx="10"/>
          </p:nvPr>
        </p:nvSpPr>
        <p:spPr/>
        <p:txBody>
          <a:bodyPr/>
          <a:lstStyle/>
          <a:p>
            <a:fld id="{3FC92251-A7A0-47C2-A2FF-486AE31ACEA4}" type="datetimeFigureOut">
              <a:rPr lang="en-GB" smtClean="0"/>
              <a:t>19/01/2020</a:t>
            </a:fld>
            <a:endParaRPr lang="en-GB"/>
          </a:p>
        </p:txBody>
      </p:sp>
      <p:sp>
        <p:nvSpPr>
          <p:cNvPr id="6" name="Footer Placeholder 5">
            <a:extLst>
              <a:ext uri="{FF2B5EF4-FFF2-40B4-BE49-F238E27FC236}">
                <a16:creationId xmlns:a16="http://schemas.microsoft.com/office/drawing/2014/main" id="{6C9C1C16-6D99-4A72-82A2-A50E1CDE6F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83BD52-54A2-408F-B9A8-EDDA177AE7F7}"/>
              </a:ext>
            </a:extLst>
          </p:cNvPr>
          <p:cNvSpPr>
            <a:spLocks noGrp="1"/>
          </p:cNvSpPr>
          <p:nvPr>
            <p:ph type="sldNum" sz="quarter" idx="12"/>
          </p:nvPr>
        </p:nvSpPr>
        <p:spPr/>
        <p:txBody>
          <a:bodyPr/>
          <a:lstStyle/>
          <a:p>
            <a:fld id="{E3512A60-15E7-4D89-8298-2EF90B162B2A}" type="slidenum">
              <a:rPr lang="en-GB" smtClean="0"/>
              <a:t>‹#›</a:t>
            </a:fld>
            <a:endParaRPr lang="en-GB"/>
          </a:p>
        </p:txBody>
      </p:sp>
    </p:spTree>
    <p:extLst>
      <p:ext uri="{BB962C8B-B14F-4D97-AF65-F5344CB8AC3E}">
        <p14:creationId xmlns:p14="http://schemas.microsoft.com/office/powerpoint/2010/main" val="784723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074E1C-6DF6-435A-ADB9-9005EA840E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B631A2-6F95-488C-BB84-97E2186DA1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58D500-4502-4D02-8AA3-79FE74EFB2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C92251-A7A0-47C2-A2FF-486AE31ACEA4}" type="datetimeFigureOut">
              <a:rPr lang="en-GB" smtClean="0"/>
              <a:t>19/01/2020</a:t>
            </a:fld>
            <a:endParaRPr lang="en-GB"/>
          </a:p>
        </p:txBody>
      </p:sp>
      <p:sp>
        <p:nvSpPr>
          <p:cNvPr id="5" name="Footer Placeholder 4">
            <a:extLst>
              <a:ext uri="{FF2B5EF4-FFF2-40B4-BE49-F238E27FC236}">
                <a16:creationId xmlns:a16="http://schemas.microsoft.com/office/drawing/2014/main" id="{33F493E7-9E73-489F-A349-54380B496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340BD8B-7B66-47BE-97F3-044A50640B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12A60-15E7-4D89-8298-2EF90B162B2A}" type="slidenum">
              <a:rPr lang="en-GB" smtClean="0"/>
              <a:t>‹#›</a:t>
            </a:fld>
            <a:endParaRPr lang="en-GB"/>
          </a:p>
        </p:txBody>
      </p:sp>
    </p:spTree>
    <p:extLst>
      <p:ext uri="{BB962C8B-B14F-4D97-AF65-F5344CB8AC3E}">
        <p14:creationId xmlns:p14="http://schemas.microsoft.com/office/powerpoint/2010/main" val="729907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36F08AC-8DBA-4D4B-8E2D-C680603DFF07}"/>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b="10000"/>
          <a:stretch/>
        </p:blipFill>
        <p:spPr>
          <a:xfrm>
            <a:off x="20" y="1"/>
            <a:ext cx="12191980" cy="6857999"/>
          </a:xfrm>
          <a:prstGeom prst="rect">
            <a:avLst/>
          </a:prstGeom>
        </p:spPr>
      </p:pic>
      <p:sp>
        <p:nvSpPr>
          <p:cNvPr id="2" name="Title 1">
            <a:extLst>
              <a:ext uri="{FF2B5EF4-FFF2-40B4-BE49-F238E27FC236}">
                <a16:creationId xmlns:a16="http://schemas.microsoft.com/office/drawing/2014/main" id="{DAB78F30-6103-460D-B16E-014346BA0A26}"/>
              </a:ext>
            </a:extLst>
          </p:cNvPr>
          <p:cNvSpPr>
            <a:spLocks noGrp="1"/>
          </p:cNvSpPr>
          <p:nvPr>
            <p:ph type="ctrTitle"/>
          </p:nvPr>
        </p:nvSpPr>
        <p:spPr>
          <a:xfrm>
            <a:off x="1524000" y="1122362"/>
            <a:ext cx="9144000" cy="2900518"/>
          </a:xfrm>
        </p:spPr>
        <p:txBody>
          <a:bodyPr>
            <a:normAutofit/>
          </a:bodyPr>
          <a:lstStyle/>
          <a:p>
            <a:r>
              <a:rPr lang="en-GB" b="1" dirty="0">
                <a:solidFill>
                  <a:srgbClr val="FFFFFF"/>
                </a:solidFill>
              </a:rPr>
              <a:t>Word and Spirit</a:t>
            </a:r>
          </a:p>
        </p:txBody>
      </p:sp>
      <p:sp>
        <p:nvSpPr>
          <p:cNvPr id="3" name="Subtitle 2">
            <a:extLst>
              <a:ext uri="{FF2B5EF4-FFF2-40B4-BE49-F238E27FC236}">
                <a16:creationId xmlns:a16="http://schemas.microsoft.com/office/drawing/2014/main" id="{2CE15C32-4D66-4782-8D03-1FCDB22B2237}"/>
              </a:ext>
            </a:extLst>
          </p:cNvPr>
          <p:cNvSpPr>
            <a:spLocks noGrp="1"/>
          </p:cNvSpPr>
          <p:nvPr>
            <p:ph type="subTitle" idx="1"/>
          </p:nvPr>
        </p:nvSpPr>
        <p:spPr>
          <a:xfrm>
            <a:off x="1524000" y="4159404"/>
            <a:ext cx="9144000" cy="1098395"/>
          </a:xfrm>
        </p:spPr>
        <p:txBody>
          <a:bodyPr>
            <a:normAutofit/>
          </a:bodyPr>
          <a:lstStyle/>
          <a:p>
            <a:r>
              <a:rPr lang="en-GB" sz="3600" b="1" dirty="0">
                <a:solidFill>
                  <a:srgbClr val="FFFFFF"/>
                </a:solidFill>
              </a:rPr>
              <a:t>Psalm 119:1-24</a:t>
            </a:r>
          </a:p>
        </p:txBody>
      </p:sp>
    </p:spTree>
    <p:extLst>
      <p:ext uri="{BB962C8B-B14F-4D97-AF65-F5344CB8AC3E}">
        <p14:creationId xmlns:p14="http://schemas.microsoft.com/office/powerpoint/2010/main" val="354747709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C4656B7-C6DD-4D61-B90D-815F6BCDF7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8758" y="490934"/>
            <a:ext cx="7834842" cy="5876132"/>
          </a:xfrm>
        </p:spPr>
      </p:pic>
    </p:spTree>
    <p:extLst>
      <p:ext uri="{BB962C8B-B14F-4D97-AF65-F5344CB8AC3E}">
        <p14:creationId xmlns:p14="http://schemas.microsoft.com/office/powerpoint/2010/main" val="3033828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9B36-5670-44B8-8D1B-66F465842CE3}"/>
              </a:ext>
            </a:extLst>
          </p:cNvPr>
          <p:cNvSpPr>
            <a:spLocks noGrp="1"/>
          </p:cNvSpPr>
          <p:nvPr>
            <p:ph type="title"/>
          </p:nvPr>
        </p:nvSpPr>
        <p:spPr>
          <a:xfrm>
            <a:off x="-1" y="1"/>
            <a:ext cx="12191999" cy="1690688"/>
          </a:xfrm>
        </p:spPr>
        <p:txBody>
          <a:bodyPr>
            <a:normAutofit/>
          </a:bodyPr>
          <a:lstStyle/>
          <a:p>
            <a:r>
              <a:rPr lang="en-GB" sz="6000" b="1" dirty="0"/>
              <a:t>Word and Spirit</a:t>
            </a:r>
          </a:p>
        </p:txBody>
      </p:sp>
      <p:sp>
        <p:nvSpPr>
          <p:cNvPr id="3" name="Content Placeholder 2">
            <a:extLst>
              <a:ext uri="{FF2B5EF4-FFF2-40B4-BE49-F238E27FC236}">
                <a16:creationId xmlns:a16="http://schemas.microsoft.com/office/drawing/2014/main" id="{322AB9B2-983A-4A67-9DD3-830E77606181}"/>
              </a:ext>
            </a:extLst>
          </p:cNvPr>
          <p:cNvSpPr>
            <a:spLocks noGrp="1"/>
          </p:cNvSpPr>
          <p:nvPr>
            <p:ph idx="1"/>
          </p:nvPr>
        </p:nvSpPr>
        <p:spPr>
          <a:xfrm>
            <a:off x="0" y="1825624"/>
            <a:ext cx="12192000" cy="5032375"/>
          </a:xfrm>
        </p:spPr>
        <p:txBody>
          <a:bodyPr/>
          <a:lstStyle/>
          <a:p>
            <a:pPr marL="0" indent="0">
              <a:buNone/>
            </a:pPr>
            <a:r>
              <a:rPr lang="en-GB" sz="4400" b="1" i="1" dirty="0"/>
              <a:t>We believe the whole Bible is God’s inspired word to us and we aim to order our lives and our church around its teachings as fully as we can. We believe in the power of the Holy Spirit, who makes the word come alive and applies it to our hearts. So, we seek to be a church that is shaped in its worship and witness by both word and Spirit. </a:t>
            </a:r>
            <a:endParaRPr lang="en-GB" sz="4400" b="1" dirty="0"/>
          </a:p>
          <a:p>
            <a:pPr marL="0" indent="0">
              <a:buNone/>
            </a:pPr>
            <a:endParaRPr lang="en-GB" dirty="0"/>
          </a:p>
        </p:txBody>
      </p:sp>
    </p:spTree>
    <p:extLst>
      <p:ext uri="{BB962C8B-B14F-4D97-AF65-F5344CB8AC3E}">
        <p14:creationId xmlns:p14="http://schemas.microsoft.com/office/powerpoint/2010/main" val="3054773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0EF5C0-60C0-4BE8-A2C9-6A1CEB71B1D7}"/>
              </a:ext>
            </a:extLst>
          </p:cNvPr>
          <p:cNvSpPr>
            <a:spLocks noGrp="1"/>
          </p:cNvSpPr>
          <p:nvPr>
            <p:ph idx="1"/>
          </p:nvPr>
        </p:nvSpPr>
        <p:spPr>
          <a:xfrm>
            <a:off x="0" y="0"/>
            <a:ext cx="7556408" cy="6858000"/>
          </a:xfrm>
        </p:spPr>
        <p:txBody>
          <a:bodyPr>
            <a:normAutofit/>
          </a:bodyPr>
          <a:lstStyle/>
          <a:p>
            <a:pPr marL="0" indent="0">
              <a:buNone/>
            </a:pPr>
            <a:r>
              <a:rPr lang="en-GB" sz="4000" b="1" dirty="0"/>
              <a:t>“Theology without experience is barren. But experience without theology is dangerous. This is precisely where Word and Spirit need each other. It is through the Spirit that Word becomes part of our experience.”</a:t>
            </a:r>
          </a:p>
          <a:p>
            <a:pPr marL="0" indent="0">
              <a:buNone/>
            </a:pPr>
            <a:r>
              <a:rPr lang="en-GB" sz="4000" b="1" dirty="0"/>
              <a:t>- David Pawson</a:t>
            </a:r>
          </a:p>
        </p:txBody>
      </p:sp>
      <p:pic>
        <p:nvPicPr>
          <p:cNvPr id="5" name="Picture 4">
            <a:extLst>
              <a:ext uri="{FF2B5EF4-FFF2-40B4-BE49-F238E27FC236}">
                <a16:creationId xmlns:a16="http://schemas.microsoft.com/office/drawing/2014/main" id="{529F3517-EBFD-488D-8E6C-68C4EDD86650}"/>
              </a:ext>
            </a:extLst>
          </p:cNvPr>
          <p:cNvPicPr>
            <a:picLocks noChangeAspect="1"/>
          </p:cNvPicPr>
          <p:nvPr/>
        </p:nvPicPr>
        <p:blipFill rotWithShape="1">
          <a:blip r:embed="rId2">
            <a:extLst>
              <a:ext uri="{28A0092B-C50C-407E-A947-70E740481C1C}">
                <a14:useLocalDpi xmlns:a14="http://schemas.microsoft.com/office/drawing/2010/main" val="0"/>
              </a:ext>
            </a:extLst>
          </a:blip>
          <a:srcRect r="-2" b="4946"/>
          <a:stretch/>
        </p:blipFill>
        <p:spPr>
          <a:xfrm>
            <a:off x="7556408" y="10"/>
            <a:ext cx="4635591" cy="6857990"/>
          </a:xfrm>
          <a:prstGeom prst="rect">
            <a:avLst/>
          </a:prstGeom>
          <a:effectLst/>
        </p:spPr>
      </p:pic>
    </p:spTree>
    <p:extLst>
      <p:ext uri="{BB962C8B-B14F-4D97-AF65-F5344CB8AC3E}">
        <p14:creationId xmlns:p14="http://schemas.microsoft.com/office/powerpoint/2010/main" val="2893095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F7B05EE7CFC074FA06D9B8FE2E75FA0" ma:contentTypeVersion="4" ma:contentTypeDescription="Create a new document." ma:contentTypeScope="" ma:versionID="505267e4578acdadd0b5818a746d5f7b">
  <xsd:schema xmlns:xsd="http://www.w3.org/2001/XMLSchema" xmlns:xs="http://www.w3.org/2001/XMLSchema" xmlns:p="http://schemas.microsoft.com/office/2006/metadata/properties" xmlns:ns2="671c8a20-75b8-478c-9be1-8ef5f063b807" targetNamespace="http://schemas.microsoft.com/office/2006/metadata/properties" ma:root="true" ma:fieldsID="26be58b985d01fa7aa043b8169529770" ns2:_="">
    <xsd:import namespace="671c8a20-75b8-478c-9be1-8ef5f063b8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1c8a20-75b8-478c-9be1-8ef5f063b8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B2A8D9-AED3-421E-85B4-D821016A5DE2}">
  <ds:schemaRefs>
    <ds:schemaRef ds:uri="http://schemas.microsoft.com/sharepoint/v3/contenttype/forms"/>
  </ds:schemaRefs>
</ds:datastoreItem>
</file>

<file path=customXml/itemProps2.xml><?xml version="1.0" encoding="utf-8"?>
<ds:datastoreItem xmlns:ds="http://schemas.openxmlformats.org/officeDocument/2006/customXml" ds:itemID="{353CA587-A376-4B24-996F-11279F959B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1c8a20-75b8-478c-9be1-8ef5f063b8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232BF1-E847-4C56-ADD2-F0B3187C7DB0}">
  <ds:schemaRefs>
    <ds:schemaRef ds:uri="http://schemas.microsoft.com/office/2006/metadata/properties"/>
    <ds:schemaRef ds:uri="http://purl.org/dc/terms/"/>
    <ds:schemaRef ds:uri="http://schemas.microsoft.com/office/infopath/2007/PartnerControls"/>
    <ds:schemaRef ds:uri="http://schemas.microsoft.com/office/2006/documentManagement/types"/>
    <ds:schemaRef ds:uri="http://www.w3.org/XML/1998/namespace"/>
    <ds:schemaRef ds:uri="http://purl.org/dc/dcmitype/"/>
    <ds:schemaRef ds:uri="http://schemas.openxmlformats.org/package/2006/metadata/core-properties"/>
    <ds:schemaRef ds:uri="671c8a20-75b8-478c-9be1-8ef5f063b807"/>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235</TotalTime>
  <Words>124</Words>
  <Application>Microsoft Office PowerPoint</Application>
  <PresentationFormat>Widescreen</PresentationFormat>
  <Paragraphs>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Word and Spirit</vt:lpstr>
      <vt:lpstr>PowerPoint Presentation</vt:lpstr>
      <vt:lpstr>Word and Spirit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and Spirit</dc:title>
  <dc:creator>Matt Wright</dc:creator>
  <cp:lastModifiedBy>Sound Desk</cp:lastModifiedBy>
  <cp:revision>3</cp:revision>
  <dcterms:created xsi:type="dcterms:W3CDTF">2020-01-16T13:51:00Z</dcterms:created>
  <dcterms:modified xsi:type="dcterms:W3CDTF">2020-01-19T10:12:16Z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0x010100AF7B05EE7CFC074FA06D9B8FE2E75FA0</vt:lpwstr>
  </property>
</Properties>
</file>