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2" r:id="rId4"/>
    <p:sldId id="257" r:id="rId5"/>
    <p:sldId id="260" r:id="rId6"/>
    <p:sldId id="261"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8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8D60F-F966-462E-A93B-29BA2A0629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DB1492D-142E-4B72-B5D9-5D140A6308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429E513-22EC-404C-9F72-CB8D2016DF26}"/>
              </a:ext>
            </a:extLst>
          </p:cNvPr>
          <p:cNvSpPr>
            <a:spLocks noGrp="1"/>
          </p:cNvSpPr>
          <p:nvPr>
            <p:ph type="dt" sz="half" idx="10"/>
          </p:nvPr>
        </p:nvSpPr>
        <p:spPr/>
        <p:txBody>
          <a:bodyPr/>
          <a:lstStyle/>
          <a:p>
            <a:fld id="{B3194184-0203-4040-B385-66E363D601C1}" type="datetimeFigureOut">
              <a:rPr lang="en-GB" smtClean="0"/>
              <a:t>02/11/2019</a:t>
            </a:fld>
            <a:endParaRPr lang="en-GB"/>
          </a:p>
        </p:txBody>
      </p:sp>
      <p:sp>
        <p:nvSpPr>
          <p:cNvPr id="5" name="Footer Placeholder 4">
            <a:extLst>
              <a:ext uri="{FF2B5EF4-FFF2-40B4-BE49-F238E27FC236}">
                <a16:creationId xmlns:a16="http://schemas.microsoft.com/office/drawing/2014/main" id="{7E61D886-E955-458D-9C59-EE731F8C42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5AAABA-51EA-4B09-8970-DFAAEC1FBAA3}"/>
              </a:ext>
            </a:extLst>
          </p:cNvPr>
          <p:cNvSpPr>
            <a:spLocks noGrp="1"/>
          </p:cNvSpPr>
          <p:nvPr>
            <p:ph type="sldNum" sz="quarter" idx="12"/>
          </p:nvPr>
        </p:nvSpPr>
        <p:spPr/>
        <p:txBody>
          <a:bodyPr/>
          <a:lstStyle/>
          <a:p>
            <a:fld id="{269ED6A6-222F-4CCB-B8D9-D26FD258DFCA}" type="slidenum">
              <a:rPr lang="en-GB" smtClean="0"/>
              <a:t>‹#›</a:t>
            </a:fld>
            <a:endParaRPr lang="en-GB"/>
          </a:p>
        </p:txBody>
      </p:sp>
    </p:spTree>
    <p:extLst>
      <p:ext uri="{BB962C8B-B14F-4D97-AF65-F5344CB8AC3E}">
        <p14:creationId xmlns:p14="http://schemas.microsoft.com/office/powerpoint/2010/main" val="2857756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4DDC-CCD9-4894-923F-7ADBC269537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03B5F1-2D58-4B4D-8ABC-F74BB6053C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4D66E3-DE05-476E-90FB-9975A1893EDA}"/>
              </a:ext>
            </a:extLst>
          </p:cNvPr>
          <p:cNvSpPr>
            <a:spLocks noGrp="1"/>
          </p:cNvSpPr>
          <p:nvPr>
            <p:ph type="dt" sz="half" idx="10"/>
          </p:nvPr>
        </p:nvSpPr>
        <p:spPr/>
        <p:txBody>
          <a:bodyPr/>
          <a:lstStyle/>
          <a:p>
            <a:fld id="{B3194184-0203-4040-B385-66E363D601C1}" type="datetimeFigureOut">
              <a:rPr lang="en-GB" smtClean="0"/>
              <a:t>02/11/2019</a:t>
            </a:fld>
            <a:endParaRPr lang="en-GB"/>
          </a:p>
        </p:txBody>
      </p:sp>
      <p:sp>
        <p:nvSpPr>
          <p:cNvPr id="5" name="Footer Placeholder 4">
            <a:extLst>
              <a:ext uri="{FF2B5EF4-FFF2-40B4-BE49-F238E27FC236}">
                <a16:creationId xmlns:a16="http://schemas.microsoft.com/office/drawing/2014/main" id="{2F557786-C825-4822-9352-E2474A1A4E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CFC367-11E8-472B-BB05-6B5CFAFC57BC}"/>
              </a:ext>
            </a:extLst>
          </p:cNvPr>
          <p:cNvSpPr>
            <a:spLocks noGrp="1"/>
          </p:cNvSpPr>
          <p:nvPr>
            <p:ph type="sldNum" sz="quarter" idx="12"/>
          </p:nvPr>
        </p:nvSpPr>
        <p:spPr/>
        <p:txBody>
          <a:bodyPr/>
          <a:lstStyle/>
          <a:p>
            <a:fld id="{269ED6A6-222F-4CCB-B8D9-D26FD258DFCA}" type="slidenum">
              <a:rPr lang="en-GB" smtClean="0"/>
              <a:t>‹#›</a:t>
            </a:fld>
            <a:endParaRPr lang="en-GB"/>
          </a:p>
        </p:txBody>
      </p:sp>
    </p:spTree>
    <p:extLst>
      <p:ext uri="{BB962C8B-B14F-4D97-AF65-F5344CB8AC3E}">
        <p14:creationId xmlns:p14="http://schemas.microsoft.com/office/powerpoint/2010/main" val="3715693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4C2043-D664-4F63-8AC5-D048C496A5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FBDAB7B-6FA0-4902-BB41-9483670700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36AF6A-52D9-4F83-9EE0-AD8ED11D04DA}"/>
              </a:ext>
            </a:extLst>
          </p:cNvPr>
          <p:cNvSpPr>
            <a:spLocks noGrp="1"/>
          </p:cNvSpPr>
          <p:nvPr>
            <p:ph type="dt" sz="half" idx="10"/>
          </p:nvPr>
        </p:nvSpPr>
        <p:spPr/>
        <p:txBody>
          <a:bodyPr/>
          <a:lstStyle/>
          <a:p>
            <a:fld id="{B3194184-0203-4040-B385-66E363D601C1}" type="datetimeFigureOut">
              <a:rPr lang="en-GB" smtClean="0"/>
              <a:t>02/11/2019</a:t>
            </a:fld>
            <a:endParaRPr lang="en-GB"/>
          </a:p>
        </p:txBody>
      </p:sp>
      <p:sp>
        <p:nvSpPr>
          <p:cNvPr id="5" name="Footer Placeholder 4">
            <a:extLst>
              <a:ext uri="{FF2B5EF4-FFF2-40B4-BE49-F238E27FC236}">
                <a16:creationId xmlns:a16="http://schemas.microsoft.com/office/drawing/2014/main" id="{C740364F-DBF9-448F-B20E-CB67FABD56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0588A0-6D80-4D90-8562-2B73D870086E}"/>
              </a:ext>
            </a:extLst>
          </p:cNvPr>
          <p:cNvSpPr>
            <a:spLocks noGrp="1"/>
          </p:cNvSpPr>
          <p:nvPr>
            <p:ph type="sldNum" sz="quarter" idx="12"/>
          </p:nvPr>
        </p:nvSpPr>
        <p:spPr/>
        <p:txBody>
          <a:bodyPr/>
          <a:lstStyle/>
          <a:p>
            <a:fld id="{269ED6A6-222F-4CCB-B8D9-D26FD258DFCA}" type="slidenum">
              <a:rPr lang="en-GB" smtClean="0"/>
              <a:t>‹#›</a:t>
            </a:fld>
            <a:endParaRPr lang="en-GB"/>
          </a:p>
        </p:txBody>
      </p:sp>
    </p:spTree>
    <p:extLst>
      <p:ext uri="{BB962C8B-B14F-4D97-AF65-F5344CB8AC3E}">
        <p14:creationId xmlns:p14="http://schemas.microsoft.com/office/powerpoint/2010/main" val="74107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CA90A-AE95-414D-93E3-83FECF2C0E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AF6702-9559-4CC0-AB4D-04035201C0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641914-B2B5-4DEB-A2B9-E47F4D77507C}"/>
              </a:ext>
            </a:extLst>
          </p:cNvPr>
          <p:cNvSpPr>
            <a:spLocks noGrp="1"/>
          </p:cNvSpPr>
          <p:nvPr>
            <p:ph type="dt" sz="half" idx="10"/>
          </p:nvPr>
        </p:nvSpPr>
        <p:spPr/>
        <p:txBody>
          <a:bodyPr/>
          <a:lstStyle/>
          <a:p>
            <a:fld id="{B3194184-0203-4040-B385-66E363D601C1}" type="datetimeFigureOut">
              <a:rPr lang="en-GB" smtClean="0"/>
              <a:t>02/11/2019</a:t>
            </a:fld>
            <a:endParaRPr lang="en-GB"/>
          </a:p>
        </p:txBody>
      </p:sp>
      <p:sp>
        <p:nvSpPr>
          <p:cNvPr id="5" name="Footer Placeholder 4">
            <a:extLst>
              <a:ext uri="{FF2B5EF4-FFF2-40B4-BE49-F238E27FC236}">
                <a16:creationId xmlns:a16="http://schemas.microsoft.com/office/drawing/2014/main" id="{34826661-7A11-4A7C-9EC0-9CBA1E3C41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75E1C7-1C82-4B58-A8CB-1D2BE793EDD3}"/>
              </a:ext>
            </a:extLst>
          </p:cNvPr>
          <p:cNvSpPr>
            <a:spLocks noGrp="1"/>
          </p:cNvSpPr>
          <p:nvPr>
            <p:ph type="sldNum" sz="quarter" idx="12"/>
          </p:nvPr>
        </p:nvSpPr>
        <p:spPr/>
        <p:txBody>
          <a:bodyPr/>
          <a:lstStyle/>
          <a:p>
            <a:fld id="{269ED6A6-222F-4CCB-B8D9-D26FD258DFCA}" type="slidenum">
              <a:rPr lang="en-GB" smtClean="0"/>
              <a:t>‹#›</a:t>
            </a:fld>
            <a:endParaRPr lang="en-GB"/>
          </a:p>
        </p:txBody>
      </p:sp>
    </p:spTree>
    <p:extLst>
      <p:ext uri="{BB962C8B-B14F-4D97-AF65-F5344CB8AC3E}">
        <p14:creationId xmlns:p14="http://schemas.microsoft.com/office/powerpoint/2010/main" val="51461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06A1-6C03-4181-BD05-5F247A2F4E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321C1BB-38E1-4C3E-B85F-70F4DA608C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0B9655-E5FF-4F18-A19E-9C6F82B74FE6}"/>
              </a:ext>
            </a:extLst>
          </p:cNvPr>
          <p:cNvSpPr>
            <a:spLocks noGrp="1"/>
          </p:cNvSpPr>
          <p:nvPr>
            <p:ph type="dt" sz="half" idx="10"/>
          </p:nvPr>
        </p:nvSpPr>
        <p:spPr/>
        <p:txBody>
          <a:bodyPr/>
          <a:lstStyle/>
          <a:p>
            <a:fld id="{B3194184-0203-4040-B385-66E363D601C1}" type="datetimeFigureOut">
              <a:rPr lang="en-GB" smtClean="0"/>
              <a:t>02/11/2019</a:t>
            </a:fld>
            <a:endParaRPr lang="en-GB"/>
          </a:p>
        </p:txBody>
      </p:sp>
      <p:sp>
        <p:nvSpPr>
          <p:cNvPr id="5" name="Footer Placeholder 4">
            <a:extLst>
              <a:ext uri="{FF2B5EF4-FFF2-40B4-BE49-F238E27FC236}">
                <a16:creationId xmlns:a16="http://schemas.microsoft.com/office/drawing/2014/main" id="{625D8D24-CD46-42C3-AD9D-F3CE2A5CAF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E495F0-8264-4850-B28B-619E6E913619}"/>
              </a:ext>
            </a:extLst>
          </p:cNvPr>
          <p:cNvSpPr>
            <a:spLocks noGrp="1"/>
          </p:cNvSpPr>
          <p:nvPr>
            <p:ph type="sldNum" sz="quarter" idx="12"/>
          </p:nvPr>
        </p:nvSpPr>
        <p:spPr/>
        <p:txBody>
          <a:bodyPr/>
          <a:lstStyle/>
          <a:p>
            <a:fld id="{269ED6A6-222F-4CCB-B8D9-D26FD258DFCA}" type="slidenum">
              <a:rPr lang="en-GB" smtClean="0"/>
              <a:t>‹#›</a:t>
            </a:fld>
            <a:endParaRPr lang="en-GB"/>
          </a:p>
        </p:txBody>
      </p:sp>
    </p:spTree>
    <p:extLst>
      <p:ext uri="{BB962C8B-B14F-4D97-AF65-F5344CB8AC3E}">
        <p14:creationId xmlns:p14="http://schemas.microsoft.com/office/powerpoint/2010/main" val="23809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2FFF0-3AF2-4C0D-BC22-7AF9DF135C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F0EAB6-FC66-41C7-818A-58652AA3A7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90A8DE0-F39E-4AC7-80E3-E3E278931D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E736AF-D456-4739-AC62-CF617B463545}"/>
              </a:ext>
            </a:extLst>
          </p:cNvPr>
          <p:cNvSpPr>
            <a:spLocks noGrp="1"/>
          </p:cNvSpPr>
          <p:nvPr>
            <p:ph type="dt" sz="half" idx="10"/>
          </p:nvPr>
        </p:nvSpPr>
        <p:spPr/>
        <p:txBody>
          <a:bodyPr/>
          <a:lstStyle/>
          <a:p>
            <a:fld id="{B3194184-0203-4040-B385-66E363D601C1}" type="datetimeFigureOut">
              <a:rPr lang="en-GB" smtClean="0"/>
              <a:t>02/11/2019</a:t>
            </a:fld>
            <a:endParaRPr lang="en-GB"/>
          </a:p>
        </p:txBody>
      </p:sp>
      <p:sp>
        <p:nvSpPr>
          <p:cNvPr id="6" name="Footer Placeholder 5">
            <a:extLst>
              <a:ext uri="{FF2B5EF4-FFF2-40B4-BE49-F238E27FC236}">
                <a16:creationId xmlns:a16="http://schemas.microsoft.com/office/drawing/2014/main" id="{E928E0DC-AE44-412B-B247-FA0507BACC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25F57C-CD4B-409F-B98B-F539ADE99B43}"/>
              </a:ext>
            </a:extLst>
          </p:cNvPr>
          <p:cNvSpPr>
            <a:spLocks noGrp="1"/>
          </p:cNvSpPr>
          <p:nvPr>
            <p:ph type="sldNum" sz="quarter" idx="12"/>
          </p:nvPr>
        </p:nvSpPr>
        <p:spPr/>
        <p:txBody>
          <a:bodyPr/>
          <a:lstStyle/>
          <a:p>
            <a:fld id="{269ED6A6-222F-4CCB-B8D9-D26FD258DFCA}" type="slidenum">
              <a:rPr lang="en-GB" smtClean="0"/>
              <a:t>‹#›</a:t>
            </a:fld>
            <a:endParaRPr lang="en-GB"/>
          </a:p>
        </p:txBody>
      </p:sp>
    </p:spTree>
    <p:extLst>
      <p:ext uri="{BB962C8B-B14F-4D97-AF65-F5344CB8AC3E}">
        <p14:creationId xmlns:p14="http://schemas.microsoft.com/office/powerpoint/2010/main" val="599793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01092-DBC8-4CAF-AD44-C25B319BBC6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6BF9A6-2E08-4588-AA37-946854A3E1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D2FB7F-BB22-405E-ABCE-556D36393E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8A0A318-14B2-4908-BC0E-BDEE16EAF7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8BF18B-F462-4C73-99DF-D3541B895A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9C43C46-4063-45D7-81C3-B847CBBD1CDD}"/>
              </a:ext>
            </a:extLst>
          </p:cNvPr>
          <p:cNvSpPr>
            <a:spLocks noGrp="1"/>
          </p:cNvSpPr>
          <p:nvPr>
            <p:ph type="dt" sz="half" idx="10"/>
          </p:nvPr>
        </p:nvSpPr>
        <p:spPr/>
        <p:txBody>
          <a:bodyPr/>
          <a:lstStyle/>
          <a:p>
            <a:fld id="{B3194184-0203-4040-B385-66E363D601C1}" type="datetimeFigureOut">
              <a:rPr lang="en-GB" smtClean="0"/>
              <a:t>02/11/2019</a:t>
            </a:fld>
            <a:endParaRPr lang="en-GB"/>
          </a:p>
        </p:txBody>
      </p:sp>
      <p:sp>
        <p:nvSpPr>
          <p:cNvPr id="8" name="Footer Placeholder 7">
            <a:extLst>
              <a:ext uri="{FF2B5EF4-FFF2-40B4-BE49-F238E27FC236}">
                <a16:creationId xmlns:a16="http://schemas.microsoft.com/office/drawing/2014/main" id="{82068C82-0087-41C2-873E-0A9A1F7467A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90DAC38-0CCD-4467-9DB2-29216DE1C1E6}"/>
              </a:ext>
            </a:extLst>
          </p:cNvPr>
          <p:cNvSpPr>
            <a:spLocks noGrp="1"/>
          </p:cNvSpPr>
          <p:nvPr>
            <p:ph type="sldNum" sz="quarter" idx="12"/>
          </p:nvPr>
        </p:nvSpPr>
        <p:spPr/>
        <p:txBody>
          <a:bodyPr/>
          <a:lstStyle/>
          <a:p>
            <a:fld id="{269ED6A6-222F-4CCB-B8D9-D26FD258DFCA}" type="slidenum">
              <a:rPr lang="en-GB" smtClean="0"/>
              <a:t>‹#›</a:t>
            </a:fld>
            <a:endParaRPr lang="en-GB"/>
          </a:p>
        </p:txBody>
      </p:sp>
    </p:spTree>
    <p:extLst>
      <p:ext uri="{BB962C8B-B14F-4D97-AF65-F5344CB8AC3E}">
        <p14:creationId xmlns:p14="http://schemas.microsoft.com/office/powerpoint/2010/main" val="2799170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FD270-E123-4583-B63B-427B3D11961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04790D3-4E0D-47F9-BE85-A2AF24C2B649}"/>
              </a:ext>
            </a:extLst>
          </p:cNvPr>
          <p:cNvSpPr>
            <a:spLocks noGrp="1"/>
          </p:cNvSpPr>
          <p:nvPr>
            <p:ph type="dt" sz="half" idx="10"/>
          </p:nvPr>
        </p:nvSpPr>
        <p:spPr/>
        <p:txBody>
          <a:bodyPr/>
          <a:lstStyle/>
          <a:p>
            <a:fld id="{B3194184-0203-4040-B385-66E363D601C1}" type="datetimeFigureOut">
              <a:rPr lang="en-GB" smtClean="0"/>
              <a:t>02/11/2019</a:t>
            </a:fld>
            <a:endParaRPr lang="en-GB"/>
          </a:p>
        </p:txBody>
      </p:sp>
      <p:sp>
        <p:nvSpPr>
          <p:cNvPr id="4" name="Footer Placeholder 3">
            <a:extLst>
              <a:ext uri="{FF2B5EF4-FFF2-40B4-BE49-F238E27FC236}">
                <a16:creationId xmlns:a16="http://schemas.microsoft.com/office/drawing/2014/main" id="{B22F3E80-5500-44F2-BE94-8EE9B0269F7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5C7B34C-F868-48DA-BD82-56BDD0D3DFB0}"/>
              </a:ext>
            </a:extLst>
          </p:cNvPr>
          <p:cNvSpPr>
            <a:spLocks noGrp="1"/>
          </p:cNvSpPr>
          <p:nvPr>
            <p:ph type="sldNum" sz="quarter" idx="12"/>
          </p:nvPr>
        </p:nvSpPr>
        <p:spPr/>
        <p:txBody>
          <a:bodyPr/>
          <a:lstStyle/>
          <a:p>
            <a:fld id="{269ED6A6-222F-4CCB-B8D9-D26FD258DFCA}" type="slidenum">
              <a:rPr lang="en-GB" smtClean="0"/>
              <a:t>‹#›</a:t>
            </a:fld>
            <a:endParaRPr lang="en-GB"/>
          </a:p>
        </p:txBody>
      </p:sp>
    </p:spTree>
    <p:extLst>
      <p:ext uri="{BB962C8B-B14F-4D97-AF65-F5344CB8AC3E}">
        <p14:creationId xmlns:p14="http://schemas.microsoft.com/office/powerpoint/2010/main" val="367634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4A47AF-3EA3-4666-AA43-949BABA432E1}"/>
              </a:ext>
            </a:extLst>
          </p:cNvPr>
          <p:cNvSpPr>
            <a:spLocks noGrp="1"/>
          </p:cNvSpPr>
          <p:nvPr>
            <p:ph type="dt" sz="half" idx="10"/>
          </p:nvPr>
        </p:nvSpPr>
        <p:spPr/>
        <p:txBody>
          <a:bodyPr/>
          <a:lstStyle/>
          <a:p>
            <a:fld id="{B3194184-0203-4040-B385-66E363D601C1}" type="datetimeFigureOut">
              <a:rPr lang="en-GB" smtClean="0"/>
              <a:t>02/11/2019</a:t>
            </a:fld>
            <a:endParaRPr lang="en-GB"/>
          </a:p>
        </p:txBody>
      </p:sp>
      <p:sp>
        <p:nvSpPr>
          <p:cNvPr id="3" name="Footer Placeholder 2">
            <a:extLst>
              <a:ext uri="{FF2B5EF4-FFF2-40B4-BE49-F238E27FC236}">
                <a16:creationId xmlns:a16="http://schemas.microsoft.com/office/drawing/2014/main" id="{EBBCAAB7-B3D7-426C-86CB-55B292D96DE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405FA56-6270-489D-8EEF-046BAD89C384}"/>
              </a:ext>
            </a:extLst>
          </p:cNvPr>
          <p:cNvSpPr>
            <a:spLocks noGrp="1"/>
          </p:cNvSpPr>
          <p:nvPr>
            <p:ph type="sldNum" sz="quarter" idx="12"/>
          </p:nvPr>
        </p:nvSpPr>
        <p:spPr/>
        <p:txBody>
          <a:bodyPr/>
          <a:lstStyle/>
          <a:p>
            <a:fld id="{269ED6A6-222F-4CCB-B8D9-D26FD258DFCA}" type="slidenum">
              <a:rPr lang="en-GB" smtClean="0"/>
              <a:t>‹#›</a:t>
            </a:fld>
            <a:endParaRPr lang="en-GB"/>
          </a:p>
        </p:txBody>
      </p:sp>
    </p:spTree>
    <p:extLst>
      <p:ext uri="{BB962C8B-B14F-4D97-AF65-F5344CB8AC3E}">
        <p14:creationId xmlns:p14="http://schemas.microsoft.com/office/powerpoint/2010/main" val="34490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4E80A-55CF-4657-9933-7605EF8490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74CD914-1D7C-4AF1-8948-8438AD2055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C767E1D-A7A6-4714-9627-CC39A7DB94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7DCF20-82B4-44F1-A656-4F605DD64834}"/>
              </a:ext>
            </a:extLst>
          </p:cNvPr>
          <p:cNvSpPr>
            <a:spLocks noGrp="1"/>
          </p:cNvSpPr>
          <p:nvPr>
            <p:ph type="dt" sz="half" idx="10"/>
          </p:nvPr>
        </p:nvSpPr>
        <p:spPr/>
        <p:txBody>
          <a:bodyPr/>
          <a:lstStyle/>
          <a:p>
            <a:fld id="{B3194184-0203-4040-B385-66E363D601C1}" type="datetimeFigureOut">
              <a:rPr lang="en-GB" smtClean="0"/>
              <a:t>02/11/2019</a:t>
            </a:fld>
            <a:endParaRPr lang="en-GB"/>
          </a:p>
        </p:txBody>
      </p:sp>
      <p:sp>
        <p:nvSpPr>
          <p:cNvPr id="6" name="Footer Placeholder 5">
            <a:extLst>
              <a:ext uri="{FF2B5EF4-FFF2-40B4-BE49-F238E27FC236}">
                <a16:creationId xmlns:a16="http://schemas.microsoft.com/office/drawing/2014/main" id="{DC50CBA5-4747-4172-96F7-028F2338E1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BD7B31-8CFB-4C9D-8D84-498E252CE018}"/>
              </a:ext>
            </a:extLst>
          </p:cNvPr>
          <p:cNvSpPr>
            <a:spLocks noGrp="1"/>
          </p:cNvSpPr>
          <p:nvPr>
            <p:ph type="sldNum" sz="quarter" idx="12"/>
          </p:nvPr>
        </p:nvSpPr>
        <p:spPr/>
        <p:txBody>
          <a:bodyPr/>
          <a:lstStyle/>
          <a:p>
            <a:fld id="{269ED6A6-222F-4CCB-B8D9-D26FD258DFCA}" type="slidenum">
              <a:rPr lang="en-GB" smtClean="0"/>
              <a:t>‹#›</a:t>
            </a:fld>
            <a:endParaRPr lang="en-GB"/>
          </a:p>
        </p:txBody>
      </p:sp>
    </p:spTree>
    <p:extLst>
      <p:ext uri="{BB962C8B-B14F-4D97-AF65-F5344CB8AC3E}">
        <p14:creationId xmlns:p14="http://schemas.microsoft.com/office/powerpoint/2010/main" val="2301918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B0211-1476-4FAB-ADF0-79F3D7C262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25657C8-4C86-4187-89EF-BC106D3FAB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97C5AF3-E00C-4D3A-8D30-F23EBA729A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D70878-8335-45B6-9D30-502239C4B933}"/>
              </a:ext>
            </a:extLst>
          </p:cNvPr>
          <p:cNvSpPr>
            <a:spLocks noGrp="1"/>
          </p:cNvSpPr>
          <p:nvPr>
            <p:ph type="dt" sz="half" idx="10"/>
          </p:nvPr>
        </p:nvSpPr>
        <p:spPr/>
        <p:txBody>
          <a:bodyPr/>
          <a:lstStyle/>
          <a:p>
            <a:fld id="{B3194184-0203-4040-B385-66E363D601C1}" type="datetimeFigureOut">
              <a:rPr lang="en-GB" smtClean="0"/>
              <a:t>02/11/2019</a:t>
            </a:fld>
            <a:endParaRPr lang="en-GB"/>
          </a:p>
        </p:txBody>
      </p:sp>
      <p:sp>
        <p:nvSpPr>
          <p:cNvPr id="6" name="Footer Placeholder 5">
            <a:extLst>
              <a:ext uri="{FF2B5EF4-FFF2-40B4-BE49-F238E27FC236}">
                <a16:creationId xmlns:a16="http://schemas.microsoft.com/office/drawing/2014/main" id="{17C28AE8-812D-4A94-A35E-8BC6E1D2E4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FE852E-068F-4B0A-A995-D8297532E179}"/>
              </a:ext>
            </a:extLst>
          </p:cNvPr>
          <p:cNvSpPr>
            <a:spLocks noGrp="1"/>
          </p:cNvSpPr>
          <p:nvPr>
            <p:ph type="sldNum" sz="quarter" idx="12"/>
          </p:nvPr>
        </p:nvSpPr>
        <p:spPr/>
        <p:txBody>
          <a:bodyPr/>
          <a:lstStyle/>
          <a:p>
            <a:fld id="{269ED6A6-222F-4CCB-B8D9-D26FD258DFCA}" type="slidenum">
              <a:rPr lang="en-GB" smtClean="0"/>
              <a:t>‹#›</a:t>
            </a:fld>
            <a:endParaRPr lang="en-GB"/>
          </a:p>
        </p:txBody>
      </p:sp>
    </p:spTree>
    <p:extLst>
      <p:ext uri="{BB962C8B-B14F-4D97-AF65-F5344CB8AC3E}">
        <p14:creationId xmlns:p14="http://schemas.microsoft.com/office/powerpoint/2010/main" val="2306961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5CDD73-2D30-4D13-A49D-9AF226F2C2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D70439-1C71-4EB6-AA3B-AC3D0A5A60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FA0638-EA6F-43BB-89E1-E2400C847A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194184-0203-4040-B385-66E363D601C1}" type="datetimeFigureOut">
              <a:rPr lang="en-GB" smtClean="0"/>
              <a:t>02/11/2019</a:t>
            </a:fld>
            <a:endParaRPr lang="en-GB"/>
          </a:p>
        </p:txBody>
      </p:sp>
      <p:sp>
        <p:nvSpPr>
          <p:cNvPr id="5" name="Footer Placeholder 4">
            <a:extLst>
              <a:ext uri="{FF2B5EF4-FFF2-40B4-BE49-F238E27FC236}">
                <a16:creationId xmlns:a16="http://schemas.microsoft.com/office/drawing/2014/main" id="{E35C3EB7-DB0C-4604-848C-CDC7A07E8C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A5445BB-CFE8-427E-8F87-927B1A18E2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ED6A6-222F-4CCB-B8D9-D26FD258DFCA}" type="slidenum">
              <a:rPr lang="en-GB" smtClean="0"/>
              <a:t>‹#›</a:t>
            </a:fld>
            <a:endParaRPr lang="en-GB"/>
          </a:p>
        </p:txBody>
      </p:sp>
    </p:spTree>
    <p:extLst>
      <p:ext uri="{BB962C8B-B14F-4D97-AF65-F5344CB8AC3E}">
        <p14:creationId xmlns:p14="http://schemas.microsoft.com/office/powerpoint/2010/main" val="1762625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2" name="Rectangle 11">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5" name="Picture 4">
            <a:extLst>
              <a:ext uri="{FF2B5EF4-FFF2-40B4-BE49-F238E27FC236}">
                <a16:creationId xmlns:a16="http://schemas.microsoft.com/office/drawing/2014/main" id="{A3A421BD-5D48-451E-A863-298DFA0410BC}"/>
              </a:ext>
            </a:extLst>
          </p:cNvPr>
          <p:cNvPicPr>
            <a:picLocks noChangeAspect="1"/>
          </p:cNvPicPr>
          <p:nvPr/>
        </p:nvPicPr>
        <p:blipFill rotWithShape="1">
          <a:blip r:embed="rId2">
            <a:extLst>
              <a:ext uri="{28A0092B-C50C-407E-A947-70E740481C1C}">
                <a14:useLocalDpi xmlns:a14="http://schemas.microsoft.com/office/drawing/2010/main" val="0"/>
              </a:ext>
            </a:extLst>
          </a:blip>
          <a:srcRect l="8767" r="3818" b="2"/>
          <a:stretch/>
        </p:blipFill>
        <p:spPr>
          <a:xfrm rot="21480000">
            <a:off x="1137837" y="1003258"/>
            <a:ext cx="9916327" cy="4764396"/>
          </a:xfrm>
          <a:prstGeom prst="rect">
            <a:avLst/>
          </a:prstGeom>
        </p:spPr>
      </p:pic>
    </p:spTree>
    <p:extLst>
      <p:ext uri="{BB962C8B-B14F-4D97-AF65-F5344CB8AC3E}">
        <p14:creationId xmlns:p14="http://schemas.microsoft.com/office/powerpoint/2010/main" val="2084877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44EE24F-BC95-414A-B491-CBF170362E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179830"/>
            <a:ext cx="10905066" cy="4498339"/>
          </a:xfrm>
          <a:prstGeom prst="rect">
            <a:avLst/>
          </a:prstGeom>
        </p:spPr>
      </p:pic>
    </p:spTree>
    <p:extLst>
      <p:ext uri="{BB962C8B-B14F-4D97-AF65-F5344CB8AC3E}">
        <p14:creationId xmlns:p14="http://schemas.microsoft.com/office/powerpoint/2010/main" val="3912859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D479E28-3693-49D1-8A3A-84B2325615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4835" y="153135"/>
            <a:ext cx="10662329" cy="5571067"/>
          </a:xfrm>
          <a:prstGeom prst="rect">
            <a:avLst/>
          </a:prstGeom>
        </p:spPr>
      </p:pic>
      <p:sp>
        <p:nvSpPr>
          <p:cNvPr id="6" name="TextBox 5">
            <a:extLst>
              <a:ext uri="{FF2B5EF4-FFF2-40B4-BE49-F238E27FC236}">
                <a16:creationId xmlns:a16="http://schemas.microsoft.com/office/drawing/2014/main" id="{75E5B744-30F8-4EAA-8D30-8BD9DB1F6F31}"/>
              </a:ext>
            </a:extLst>
          </p:cNvPr>
          <p:cNvSpPr txBox="1"/>
          <p:nvPr/>
        </p:nvSpPr>
        <p:spPr>
          <a:xfrm>
            <a:off x="159025" y="5724202"/>
            <a:ext cx="11873947" cy="707886"/>
          </a:xfrm>
          <a:prstGeom prst="rect">
            <a:avLst/>
          </a:prstGeom>
          <a:noFill/>
        </p:spPr>
        <p:txBody>
          <a:bodyPr wrap="square" rtlCol="0">
            <a:spAutoFit/>
          </a:bodyPr>
          <a:lstStyle/>
          <a:p>
            <a:pPr algn="ctr"/>
            <a:r>
              <a:rPr lang="en-GB" sz="4000" b="1" dirty="0"/>
              <a:t>Abide + obey = fruit! </a:t>
            </a:r>
          </a:p>
        </p:txBody>
      </p:sp>
    </p:spTree>
    <p:extLst>
      <p:ext uri="{BB962C8B-B14F-4D97-AF65-F5344CB8AC3E}">
        <p14:creationId xmlns:p14="http://schemas.microsoft.com/office/powerpoint/2010/main" val="4096806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7351C-CD7D-464A-8E7B-3A2BB3D740AC}"/>
              </a:ext>
            </a:extLst>
          </p:cNvPr>
          <p:cNvSpPr>
            <a:spLocks noGrp="1"/>
          </p:cNvSpPr>
          <p:nvPr>
            <p:ph type="title"/>
          </p:nvPr>
        </p:nvSpPr>
        <p:spPr/>
        <p:txBody>
          <a:bodyPr/>
          <a:lstStyle/>
          <a:p>
            <a:r>
              <a:rPr lang="en-GB" b="1" dirty="0">
                <a:latin typeface="+mn-lt"/>
              </a:rPr>
              <a:t>Warren </a:t>
            </a:r>
            <a:r>
              <a:rPr lang="en-GB" b="1" dirty="0" err="1">
                <a:latin typeface="+mn-lt"/>
              </a:rPr>
              <a:t>Wiersbe’s</a:t>
            </a:r>
            <a:r>
              <a:rPr lang="en-GB" b="1" dirty="0">
                <a:latin typeface="+mn-lt"/>
              </a:rPr>
              <a:t> excellent little book ‘Abide’ is available from 10ofthose.com/</a:t>
            </a:r>
            <a:r>
              <a:rPr lang="en-GB" b="1" dirty="0" err="1">
                <a:latin typeface="+mn-lt"/>
              </a:rPr>
              <a:t>uk</a:t>
            </a:r>
            <a:r>
              <a:rPr lang="en-GB" b="1" dirty="0">
                <a:latin typeface="+mn-lt"/>
              </a:rPr>
              <a:t> </a:t>
            </a:r>
          </a:p>
        </p:txBody>
      </p:sp>
      <p:pic>
        <p:nvPicPr>
          <p:cNvPr id="5" name="Content Placeholder 4">
            <a:extLst>
              <a:ext uri="{FF2B5EF4-FFF2-40B4-BE49-F238E27FC236}">
                <a16:creationId xmlns:a16="http://schemas.microsoft.com/office/drawing/2014/main" id="{4318BF87-468E-4C27-AFC7-FC27C49648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636" y="1748448"/>
            <a:ext cx="2957696" cy="4744427"/>
          </a:xfrm>
        </p:spPr>
      </p:pic>
      <p:sp>
        <p:nvSpPr>
          <p:cNvPr id="6" name="TextBox 5">
            <a:extLst>
              <a:ext uri="{FF2B5EF4-FFF2-40B4-BE49-F238E27FC236}">
                <a16:creationId xmlns:a16="http://schemas.microsoft.com/office/drawing/2014/main" id="{45098B1C-FE7B-47B0-95FF-9393B2CBBD45}"/>
              </a:ext>
            </a:extLst>
          </p:cNvPr>
          <p:cNvSpPr txBox="1"/>
          <p:nvPr/>
        </p:nvSpPr>
        <p:spPr>
          <a:xfrm>
            <a:off x="3194932" y="2617788"/>
            <a:ext cx="8997068" cy="3970318"/>
          </a:xfrm>
          <a:prstGeom prst="rect">
            <a:avLst/>
          </a:prstGeom>
          <a:noFill/>
        </p:spPr>
        <p:txBody>
          <a:bodyPr wrap="square" rtlCol="0">
            <a:spAutoFit/>
          </a:bodyPr>
          <a:lstStyle/>
          <a:p>
            <a:r>
              <a:rPr lang="en-GB" sz="3600" b="1" dirty="0"/>
              <a:t>A quote to whet your appetite:</a:t>
            </a:r>
          </a:p>
          <a:p>
            <a:r>
              <a:rPr lang="en-GB" sz="3600" b="1" dirty="0"/>
              <a:t>“The more you live for Christ, the more you will obey him. And the more you obey him, the more you will abide in him. As you abide in him, you will bear fruit; and the more you bear fruit, the more you will live!”</a:t>
            </a:r>
          </a:p>
          <a:p>
            <a:endParaRPr lang="en-GB" sz="3600" b="1" dirty="0"/>
          </a:p>
        </p:txBody>
      </p:sp>
    </p:spTree>
    <p:extLst>
      <p:ext uri="{BB962C8B-B14F-4D97-AF65-F5344CB8AC3E}">
        <p14:creationId xmlns:p14="http://schemas.microsoft.com/office/powerpoint/2010/main" val="3745647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1DF61-0AF9-487C-AE01-2DC74A596714}"/>
              </a:ext>
            </a:extLst>
          </p:cNvPr>
          <p:cNvSpPr>
            <a:spLocks noGrp="1"/>
          </p:cNvSpPr>
          <p:nvPr>
            <p:ph type="title"/>
          </p:nvPr>
        </p:nvSpPr>
        <p:spPr>
          <a:xfrm>
            <a:off x="317500" y="365125"/>
            <a:ext cx="11874500" cy="1325563"/>
          </a:xfrm>
        </p:spPr>
        <p:txBody>
          <a:bodyPr/>
          <a:lstStyle/>
          <a:p>
            <a:pPr algn="ctr"/>
            <a:r>
              <a:rPr lang="en-GB" b="1" dirty="0">
                <a:latin typeface="+mn-lt"/>
              </a:rPr>
              <a:t>Spiritual disciplines or ‘means of grace’</a:t>
            </a:r>
            <a:br>
              <a:rPr lang="en-GB" b="1" dirty="0">
                <a:latin typeface="+mn-lt"/>
              </a:rPr>
            </a:br>
            <a:r>
              <a:rPr lang="en-GB" b="1" dirty="0">
                <a:latin typeface="+mn-lt"/>
              </a:rPr>
              <a:t>(they help us stay connected to the Vine)</a:t>
            </a:r>
          </a:p>
        </p:txBody>
      </p:sp>
      <p:sp>
        <p:nvSpPr>
          <p:cNvPr id="3" name="Content Placeholder 2">
            <a:extLst>
              <a:ext uri="{FF2B5EF4-FFF2-40B4-BE49-F238E27FC236}">
                <a16:creationId xmlns:a16="http://schemas.microsoft.com/office/drawing/2014/main" id="{2402CCBB-F798-4D24-B917-B163B0B5268B}"/>
              </a:ext>
            </a:extLst>
          </p:cNvPr>
          <p:cNvSpPr>
            <a:spLocks noGrp="1"/>
          </p:cNvSpPr>
          <p:nvPr>
            <p:ph idx="1"/>
          </p:nvPr>
        </p:nvSpPr>
        <p:spPr>
          <a:xfrm>
            <a:off x="0" y="1825625"/>
            <a:ext cx="12192000" cy="4351338"/>
          </a:xfrm>
        </p:spPr>
        <p:txBody>
          <a:bodyPr>
            <a:noAutofit/>
          </a:bodyPr>
          <a:lstStyle/>
          <a:p>
            <a:pPr marL="0" indent="0">
              <a:buNone/>
            </a:pPr>
            <a:r>
              <a:rPr lang="en-GB" sz="3600" b="1" dirty="0"/>
              <a:t>  </a:t>
            </a:r>
          </a:p>
          <a:p>
            <a:pPr marL="0" indent="0">
              <a:buNone/>
            </a:pPr>
            <a:r>
              <a:rPr lang="en-GB" sz="3600" b="1" dirty="0"/>
              <a:t>  Bible				Fasting</a:t>
            </a:r>
          </a:p>
          <a:p>
            <a:pPr marL="0" indent="0">
              <a:buNone/>
            </a:pPr>
            <a:endParaRPr lang="en-GB" sz="3600" b="1" dirty="0"/>
          </a:p>
          <a:p>
            <a:pPr marL="0" indent="0">
              <a:buNone/>
            </a:pPr>
            <a:r>
              <a:rPr lang="en-GB" sz="3600" b="1" dirty="0"/>
              <a:t>  </a:t>
            </a:r>
          </a:p>
          <a:p>
            <a:pPr marL="0" indent="0">
              <a:buNone/>
            </a:pPr>
            <a:r>
              <a:rPr lang="en-GB" sz="3600" b="1" dirty="0"/>
              <a:t>  Prayer				Communion </a:t>
            </a:r>
          </a:p>
          <a:p>
            <a:pPr marL="0" indent="0">
              <a:buNone/>
            </a:pPr>
            <a:endParaRPr lang="en-GB" sz="3600" b="1" dirty="0"/>
          </a:p>
          <a:p>
            <a:pPr marL="0" indent="0">
              <a:buNone/>
            </a:pPr>
            <a:r>
              <a:rPr lang="en-GB" sz="3600" b="1" dirty="0"/>
              <a:t>  Serving				Spiritual friends/‘fellowship’</a:t>
            </a:r>
            <a:endParaRPr lang="en-GB" dirty="0"/>
          </a:p>
          <a:p>
            <a:pPr marL="0" indent="0">
              <a:buNone/>
            </a:pPr>
            <a:endParaRPr lang="en-GB" sz="3600" b="1" dirty="0"/>
          </a:p>
        </p:txBody>
      </p:sp>
      <p:pic>
        <p:nvPicPr>
          <p:cNvPr id="5" name="Picture 4">
            <a:extLst>
              <a:ext uri="{FF2B5EF4-FFF2-40B4-BE49-F238E27FC236}">
                <a16:creationId xmlns:a16="http://schemas.microsoft.com/office/drawing/2014/main" id="{66BEF236-F612-4B7A-A9A5-10B73DB3CB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6353" y="2346327"/>
            <a:ext cx="784225" cy="784225"/>
          </a:xfrm>
          <a:prstGeom prst="rect">
            <a:avLst/>
          </a:prstGeom>
        </p:spPr>
      </p:pic>
      <p:pic>
        <p:nvPicPr>
          <p:cNvPr id="7" name="Picture 6">
            <a:extLst>
              <a:ext uri="{FF2B5EF4-FFF2-40B4-BE49-F238E27FC236}">
                <a16:creationId xmlns:a16="http://schemas.microsoft.com/office/drawing/2014/main" id="{8CE61FC8-9E93-48C0-9F81-A477D3B74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3439" y="4149059"/>
            <a:ext cx="798595" cy="808704"/>
          </a:xfrm>
          <a:prstGeom prst="rect">
            <a:avLst/>
          </a:prstGeom>
        </p:spPr>
      </p:pic>
      <p:pic>
        <p:nvPicPr>
          <p:cNvPr id="9" name="Picture 8">
            <a:extLst>
              <a:ext uri="{FF2B5EF4-FFF2-40B4-BE49-F238E27FC236}">
                <a16:creationId xmlns:a16="http://schemas.microsoft.com/office/drawing/2014/main" id="{166344B2-5EAE-46C2-9739-99B668C04C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0620" y="2103439"/>
            <a:ext cx="1027113" cy="1027113"/>
          </a:xfrm>
          <a:prstGeom prst="rect">
            <a:avLst/>
          </a:prstGeom>
        </p:spPr>
      </p:pic>
      <p:pic>
        <p:nvPicPr>
          <p:cNvPr id="11" name="Picture 10">
            <a:extLst>
              <a:ext uri="{FF2B5EF4-FFF2-40B4-BE49-F238E27FC236}">
                <a16:creationId xmlns:a16="http://schemas.microsoft.com/office/drawing/2014/main" id="{0F76F72D-5678-41D4-9AC9-630C89649A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8681" y="4140201"/>
            <a:ext cx="1027113" cy="1027113"/>
          </a:xfrm>
          <a:prstGeom prst="rect">
            <a:avLst/>
          </a:prstGeom>
        </p:spPr>
      </p:pic>
      <p:pic>
        <p:nvPicPr>
          <p:cNvPr id="13" name="Picture 12">
            <a:extLst>
              <a:ext uri="{FF2B5EF4-FFF2-40B4-BE49-F238E27FC236}">
                <a16:creationId xmlns:a16="http://schemas.microsoft.com/office/drawing/2014/main" id="{53E717D0-E0F5-4169-A01F-556A18DFBB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94699" y="4140200"/>
            <a:ext cx="1027113" cy="1027113"/>
          </a:xfrm>
          <a:prstGeom prst="rect">
            <a:avLst/>
          </a:prstGeom>
        </p:spPr>
      </p:pic>
      <p:pic>
        <p:nvPicPr>
          <p:cNvPr id="15" name="Picture 14">
            <a:extLst>
              <a:ext uri="{FF2B5EF4-FFF2-40B4-BE49-F238E27FC236}">
                <a16:creationId xmlns:a16="http://schemas.microsoft.com/office/drawing/2014/main" id="{255E7903-248C-4CE8-97BE-099C4AC654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80578" y="5478465"/>
            <a:ext cx="1219200" cy="1219200"/>
          </a:xfrm>
          <a:prstGeom prst="rect">
            <a:avLst/>
          </a:prstGeom>
        </p:spPr>
      </p:pic>
      <p:pic>
        <p:nvPicPr>
          <p:cNvPr id="17" name="Picture 16">
            <a:extLst>
              <a:ext uri="{FF2B5EF4-FFF2-40B4-BE49-F238E27FC236}">
                <a16:creationId xmlns:a16="http://schemas.microsoft.com/office/drawing/2014/main" id="{2C34A7D7-7969-47B5-BEE4-4310BE51DF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10824" y="5438775"/>
            <a:ext cx="1054100" cy="1054100"/>
          </a:xfrm>
          <a:prstGeom prst="rect">
            <a:avLst/>
          </a:prstGeom>
        </p:spPr>
      </p:pic>
    </p:spTree>
    <p:extLst>
      <p:ext uri="{BB962C8B-B14F-4D97-AF65-F5344CB8AC3E}">
        <p14:creationId xmlns:p14="http://schemas.microsoft.com/office/powerpoint/2010/main" val="1580832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6998765-497E-4247-9B71-7C4F090BF4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100" y="222700"/>
            <a:ext cx="4094531" cy="1134097"/>
          </a:xfrm>
        </p:spPr>
      </p:pic>
      <p:pic>
        <p:nvPicPr>
          <p:cNvPr id="7" name="Picture 6">
            <a:extLst>
              <a:ext uri="{FF2B5EF4-FFF2-40B4-BE49-F238E27FC236}">
                <a16:creationId xmlns:a16="http://schemas.microsoft.com/office/drawing/2014/main" id="{B764A031-52DD-4A4E-B5C2-6F05CAF421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3100" y="2759434"/>
            <a:ext cx="7708900" cy="4098565"/>
          </a:xfrm>
          <a:prstGeom prst="rect">
            <a:avLst/>
          </a:prstGeom>
        </p:spPr>
      </p:pic>
      <p:sp>
        <p:nvSpPr>
          <p:cNvPr id="2" name="Title 1">
            <a:extLst>
              <a:ext uri="{FF2B5EF4-FFF2-40B4-BE49-F238E27FC236}">
                <a16:creationId xmlns:a16="http://schemas.microsoft.com/office/drawing/2014/main" id="{66BE085E-9D8F-4590-BF96-363A3F04C24B}"/>
              </a:ext>
            </a:extLst>
          </p:cNvPr>
          <p:cNvSpPr>
            <a:spLocks noGrp="1"/>
          </p:cNvSpPr>
          <p:nvPr>
            <p:ph type="title"/>
          </p:nvPr>
        </p:nvSpPr>
        <p:spPr>
          <a:xfrm>
            <a:off x="120748" y="224021"/>
            <a:ext cx="10515600" cy="1325563"/>
          </a:xfrm>
        </p:spPr>
        <p:txBody>
          <a:bodyPr>
            <a:normAutofit fontScale="90000"/>
          </a:bodyPr>
          <a:lstStyle/>
          <a:p>
            <a:br>
              <a:rPr lang="en-GB" b="1" dirty="0">
                <a:latin typeface="+mn-lt"/>
              </a:rPr>
            </a:br>
            <a:br>
              <a:rPr lang="en-GB" b="1" dirty="0">
                <a:latin typeface="+mn-lt"/>
              </a:rPr>
            </a:br>
            <a:br>
              <a:rPr lang="en-GB" b="1" dirty="0">
                <a:latin typeface="+mn-lt"/>
              </a:rPr>
            </a:br>
            <a:br>
              <a:rPr lang="en-GB" b="1" dirty="0">
                <a:latin typeface="+mn-lt"/>
              </a:rPr>
            </a:br>
            <a:br>
              <a:rPr lang="en-GB" b="1" dirty="0">
                <a:latin typeface="+mn-lt"/>
              </a:rPr>
            </a:br>
            <a:br>
              <a:rPr lang="en-GB" b="1" dirty="0">
                <a:latin typeface="+mn-lt"/>
              </a:rPr>
            </a:br>
            <a:br>
              <a:rPr lang="en-GB" b="1" dirty="0">
                <a:latin typeface="+mn-lt"/>
              </a:rPr>
            </a:br>
            <a:br>
              <a:rPr lang="en-GB" b="1" dirty="0">
                <a:latin typeface="+mn-lt"/>
              </a:rPr>
            </a:br>
            <a:br>
              <a:rPr lang="en-GB" b="1" dirty="0">
                <a:latin typeface="+mn-lt"/>
              </a:rPr>
            </a:br>
            <a:br>
              <a:rPr lang="en-GB" b="1" dirty="0">
                <a:latin typeface="+mn-lt"/>
              </a:rPr>
            </a:br>
            <a:br>
              <a:rPr lang="en-GB" b="1" dirty="0">
                <a:latin typeface="+mn-lt"/>
              </a:rPr>
            </a:br>
            <a:r>
              <a:rPr lang="en-GB" b="1" dirty="0">
                <a:latin typeface="+mn-lt"/>
              </a:rPr>
              <a:t>“Our vision is to help all Christians live as whole-life disciples and everyday missionaries, who abide deeply with God and live missionally in the world.” </a:t>
            </a:r>
            <a:br>
              <a:rPr lang="en-GB" b="1" dirty="0">
                <a:latin typeface="+mn-lt"/>
              </a:rPr>
            </a:br>
            <a:br>
              <a:rPr lang="en-GB" b="1" dirty="0">
                <a:latin typeface="+mn-lt"/>
              </a:rPr>
            </a:br>
            <a:r>
              <a:rPr lang="en-GB" b="1" dirty="0">
                <a:latin typeface="+mn-lt"/>
              </a:rPr>
              <a:t>Do YOU want to know </a:t>
            </a:r>
            <a:br>
              <a:rPr lang="en-GB" b="1" dirty="0">
                <a:latin typeface="+mn-lt"/>
              </a:rPr>
            </a:br>
            <a:r>
              <a:rPr lang="en-GB" b="1" dirty="0">
                <a:latin typeface="+mn-lt"/>
              </a:rPr>
              <a:t>Jesus better, and be more</a:t>
            </a:r>
            <a:br>
              <a:rPr lang="en-GB" b="1" dirty="0">
                <a:latin typeface="+mn-lt"/>
              </a:rPr>
            </a:br>
            <a:r>
              <a:rPr lang="en-GB" b="1" dirty="0">
                <a:latin typeface="+mn-lt"/>
              </a:rPr>
              <a:t>fruitful for him?</a:t>
            </a:r>
          </a:p>
        </p:txBody>
      </p:sp>
    </p:spTree>
    <p:extLst>
      <p:ext uri="{BB962C8B-B14F-4D97-AF65-F5344CB8AC3E}">
        <p14:creationId xmlns:p14="http://schemas.microsoft.com/office/powerpoint/2010/main" val="2885973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D8BB8F-CB6C-4BF1-9D2D-0C0DFA88D3A6}"/>
              </a:ext>
            </a:extLst>
          </p:cNvPr>
          <p:cNvSpPr>
            <a:spLocks noGrp="1"/>
          </p:cNvSpPr>
          <p:nvPr>
            <p:ph idx="1"/>
          </p:nvPr>
        </p:nvSpPr>
        <p:spPr>
          <a:xfrm>
            <a:off x="0" y="0"/>
            <a:ext cx="12192000" cy="6857999"/>
          </a:xfrm>
        </p:spPr>
        <p:txBody>
          <a:bodyPr>
            <a:normAutofit/>
          </a:bodyPr>
          <a:lstStyle/>
          <a:p>
            <a:pPr marL="0" indent="0">
              <a:buNone/>
            </a:pPr>
            <a:r>
              <a:rPr lang="en-GB" sz="3600" b="1" dirty="0"/>
              <a:t>Remember: </a:t>
            </a:r>
            <a:r>
              <a:rPr lang="en-GB" sz="3600" b="1" i="1" dirty="0"/>
              <a:t>Abide + obey = fruit!</a:t>
            </a:r>
          </a:p>
          <a:p>
            <a:pPr marL="0" indent="0">
              <a:lnSpc>
                <a:spcPct val="100000"/>
              </a:lnSpc>
              <a:spcBef>
                <a:spcPts val="0"/>
              </a:spcBef>
              <a:buNone/>
            </a:pPr>
            <a:endParaRPr lang="en-GB" sz="3600" b="1" dirty="0"/>
          </a:p>
          <a:p>
            <a:pPr>
              <a:lnSpc>
                <a:spcPct val="100000"/>
              </a:lnSpc>
              <a:spcBef>
                <a:spcPts val="0"/>
              </a:spcBef>
            </a:pPr>
            <a:r>
              <a:rPr lang="en-GB" sz="3600" b="1" dirty="0"/>
              <a:t>Have I received Jesus as my Lord and Saviour?</a:t>
            </a:r>
          </a:p>
          <a:p>
            <a:pPr marL="0" indent="0">
              <a:lnSpc>
                <a:spcPct val="100000"/>
              </a:lnSpc>
              <a:spcBef>
                <a:spcPts val="0"/>
              </a:spcBef>
              <a:buNone/>
            </a:pPr>
            <a:endParaRPr lang="en-GB" sz="3600" b="1" dirty="0"/>
          </a:p>
          <a:p>
            <a:pPr>
              <a:lnSpc>
                <a:spcPct val="100000"/>
              </a:lnSpc>
              <a:spcBef>
                <a:spcPts val="0"/>
              </a:spcBef>
            </a:pPr>
            <a:r>
              <a:rPr lang="en-GB" sz="3600" b="1" dirty="0"/>
              <a:t>Is God calling me to focus on a spiritual discipline/‘means of grace’ to help me to abide/remain in his love?</a:t>
            </a:r>
          </a:p>
          <a:p>
            <a:pPr marL="0" indent="0">
              <a:lnSpc>
                <a:spcPct val="100000"/>
              </a:lnSpc>
              <a:spcBef>
                <a:spcPts val="0"/>
              </a:spcBef>
              <a:buNone/>
            </a:pPr>
            <a:endParaRPr lang="en-GB" sz="3600" b="1" dirty="0"/>
          </a:p>
          <a:p>
            <a:pPr>
              <a:lnSpc>
                <a:spcPct val="100000"/>
              </a:lnSpc>
              <a:spcBef>
                <a:spcPts val="0"/>
              </a:spcBef>
            </a:pPr>
            <a:r>
              <a:rPr lang="en-GB" sz="3600" b="1" dirty="0"/>
              <a:t>Where do I need to submit to the Father’s pruning, that I can bear more fruit for him?</a:t>
            </a:r>
          </a:p>
          <a:p>
            <a:pPr marL="0" indent="0">
              <a:lnSpc>
                <a:spcPct val="100000"/>
              </a:lnSpc>
              <a:spcBef>
                <a:spcPts val="0"/>
              </a:spcBef>
              <a:buNone/>
            </a:pPr>
            <a:endParaRPr lang="en-GB" sz="3600" dirty="0"/>
          </a:p>
          <a:p>
            <a:pPr>
              <a:lnSpc>
                <a:spcPct val="100000"/>
              </a:lnSpc>
              <a:spcBef>
                <a:spcPts val="0"/>
              </a:spcBef>
            </a:pPr>
            <a:r>
              <a:rPr lang="en-GB" sz="3600" b="1" dirty="0"/>
              <a:t>Have I signed up to pray for an hour in the new prayer room?</a:t>
            </a:r>
            <a:endParaRPr lang="en-GB" sz="3600" dirty="0"/>
          </a:p>
          <a:p>
            <a:pPr marL="0" indent="0">
              <a:buNone/>
            </a:pPr>
            <a:endParaRPr lang="en-GB" dirty="0"/>
          </a:p>
        </p:txBody>
      </p:sp>
    </p:spTree>
    <p:extLst>
      <p:ext uri="{BB962C8B-B14F-4D97-AF65-F5344CB8AC3E}">
        <p14:creationId xmlns:p14="http://schemas.microsoft.com/office/powerpoint/2010/main" val="22912301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7B05EE7CFC074FA06D9B8FE2E75FA0" ma:contentTypeVersion="4" ma:contentTypeDescription="Create a new document." ma:contentTypeScope="" ma:versionID="505267e4578acdadd0b5818a746d5f7b">
  <xsd:schema xmlns:xsd="http://www.w3.org/2001/XMLSchema" xmlns:xs="http://www.w3.org/2001/XMLSchema" xmlns:p="http://schemas.microsoft.com/office/2006/metadata/properties" xmlns:ns2="671c8a20-75b8-478c-9be1-8ef5f063b807" targetNamespace="http://schemas.microsoft.com/office/2006/metadata/properties" ma:root="true" ma:fieldsID="26be58b985d01fa7aa043b8169529770" ns2:_="">
    <xsd:import namespace="671c8a20-75b8-478c-9be1-8ef5f063b80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1c8a20-75b8-478c-9be1-8ef5f063b8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599F23-8590-495F-89F8-B19FCAD60857}"/>
</file>

<file path=customXml/itemProps2.xml><?xml version="1.0" encoding="utf-8"?>
<ds:datastoreItem xmlns:ds="http://schemas.openxmlformats.org/officeDocument/2006/customXml" ds:itemID="{8A1EAB5B-73DA-4618-AD01-7E3A725B5D50}"/>
</file>

<file path=customXml/itemProps3.xml><?xml version="1.0" encoding="utf-8"?>
<ds:datastoreItem xmlns:ds="http://schemas.openxmlformats.org/officeDocument/2006/customXml" ds:itemID="{EE10F724-B400-4D4A-B0CD-ECB77A67D730}"/>
</file>

<file path=docProps/app.xml><?xml version="1.0" encoding="utf-8"?>
<Properties xmlns="http://schemas.openxmlformats.org/officeDocument/2006/extended-properties" xmlns:vt="http://schemas.openxmlformats.org/officeDocument/2006/docPropsVTypes">
  <TotalTime>506</TotalTime>
  <Words>173</Words>
  <Application>Microsoft Office PowerPoint</Application>
  <PresentationFormat>Widescreen</PresentationFormat>
  <Paragraphs>22</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Impact</vt:lpstr>
      <vt:lpstr>Office Theme</vt:lpstr>
      <vt:lpstr>PowerPoint Presentation</vt:lpstr>
      <vt:lpstr>PowerPoint Presentation</vt:lpstr>
      <vt:lpstr>PowerPoint Presentation</vt:lpstr>
      <vt:lpstr>Warren Wiersbe’s excellent little book ‘Abide’ is available from 10ofthose.com/uk </vt:lpstr>
      <vt:lpstr>Spiritual disciplines or ‘means of grace’ (they help us stay connected to the Vine)</vt:lpstr>
      <vt:lpstr>           “Our vision is to help all Christians live as whole-life disciples and everyday missionaries, who abide deeply with God and live missionally in the world.”   Do YOU want to know  Jesus better, and be more fruitful for him?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Wright</dc:creator>
  <cp:lastModifiedBy>Matt Wright</cp:lastModifiedBy>
  <cp:revision>10</cp:revision>
  <dcterms:created xsi:type="dcterms:W3CDTF">2019-10-24T16:43:34Z</dcterms:created>
  <dcterms:modified xsi:type="dcterms:W3CDTF">2019-11-02T14:45:17Z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0x010100AF7B05EE7CFC074FA06D9B8FE2E75FA0</vt:lpwstr>
  </property>
</Properties>
</file>