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3" r:id="rId9"/>
    <p:sldId id="260" r:id="rId10"/>
    <p:sldId id="264" r:id="rId11"/>
    <p:sldId id="261" r:id="rId12"/>
    <p:sldId id="262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6" d="100"/>
          <a:sy n="66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B15B-509C-43FD-831E-E5B961CDA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2 Timothy 2:14-26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9D018-A845-49FC-A512-54EEA19A3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102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B15B-509C-43FD-831E-E5B961CDA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2 Timothy 2:14-26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9D018-A845-49FC-A512-54EEA19A3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Handling heretics</a:t>
            </a:r>
          </a:p>
        </p:txBody>
      </p:sp>
    </p:spTree>
    <p:extLst>
      <p:ext uri="{BB962C8B-B14F-4D97-AF65-F5344CB8AC3E}">
        <p14:creationId xmlns:p14="http://schemas.microsoft.com/office/powerpoint/2010/main" val="4004720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B15B-509C-43FD-831E-E5B961CDA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CHRISTIANS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9D018-A845-49FC-A512-54EEA19A3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794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B15B-509C-43FD-831E-E5B961CDA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 TOON ARMY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9D018-A845-49FC-A512-54EEA19A3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725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B15B-509C-43FD-831E-E5B961CDA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BROSETTES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9D018-A845-49FC-A512-54EEA19A3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561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B15B-509C-43FD-831E-E5B961CDA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WHOVIANS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9D018-A845-49FC-A512-54EEA19A3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522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B15B-509C-43FD-831E-E5B961CDA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MILIFANS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9D018-A845-49FC-A512-54EEA19A3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413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B15B-509C-43FD-831E-E5B961CDA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TREKKIES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9D018-A845-49FC-A512-54EEA19A3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363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B15B-509C-43FD-831E-E5B961CDA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ARNIE’S ARMY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9D018-A845-49FC-A512-54EEA19A3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532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7B15B-509C-43FD-831E-E5B961CDA1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WHOLIGANS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79D018-A845-49FC-A512-54EEA19A32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52549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7B05EE7CFC074FA06D9B8FE2E75FA0" ma:contentTypeVersion="2" ma:contentTypeDescription="Create a new document." ma:contentTypeScope="" ma:versionID="d5c8e84f9d8f4835c7d5ab7d80fb4b3c">
  <xsd:schema xmlns:xsd="http://www.w3.org/2001/XMLSchema" xmlns:xs="http://www.w3.org/2001/XMLSchema" xmlns:p="http://schemas.microsoft.com/office/2006/metadata/properties" xmlns:ns2="671c8a20-75b8-478c-9be1-8ef5f063b807" targetNamespace="http://schemas.microsoft.com/office/2006/metadata/properties" ma:root="true" ma:fieldsID="b2450261757b4524a332b00b5d00c8ff" ns2:_="">
    <xsd:import namespace="671c8a20-75b8-478c-9be1-8ef5f063b8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c8a20-75b8-478c-9be1-8ef5f063b8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39DC9E-D38F-4F5C-A63E-085FD64B7C85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671c8a20-75b8-478c-9be1-8ef5f063b80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84067D5-2110-4F57-9A96-E9A9A06081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B903E3-A37F-4301-A1C9-7D5C1BC7E9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1c8a20-75b8-478c-9be1-8ef5f063b8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</TotalTime>
  <Words>19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2 Timothy 2:14-26</vt:lpstr>
      <vt:lpstr>CHRISTIANS</vt:lpstr>
      <vt:lpstr>THE TOON ARMY</vt:lpstr>
      <vt:lpstr>BROSETTES</vt:lpstr>
      <vt:lpstr>WHOVIANS</vt:lpstr>
      <vt:lpstr>MILIFANS</vt:lpstr>
      <vt:lpstr>TREKKIES</vt:lpstr>
      <vt:lpstr>ARNIE’S ARMY</vt:lpstr>
      <vt:lpstr>WHOLIGANS</vt:lpstr>
      <vt:lpstr>2 Timothy 2:14-26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Timothy 2:14-26</dc:title>
  <dc:creator>Nathan Shipley</dc:creator>
  <cp:lastModifiedBy>Katharine Widdowson</cp:lastModifiedBy>
  <cp:revision>1</cp:revision>
  <dcterms:created xsi:type="dcterms:W3CDTF">2018-02-11T18:09:09Z</dcterms:created>
  <dcterms:modified xsi:type="dcterms:W3CDTF">2018-02-11T19:56:02Z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0x010100AF7B05EE7CFC074FA06D9B8FE2E75FA0</vt:lpwstr>
  </property>
</Properties>
</file>