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3"/>
  </p:notesMasterIdLst>
  <p:sldIdLst>
    <p:sldId id="270" r:id="rId5"/>
    <p:sldId id="276" r:id="rId6"/>
    <p:sldId id="277" r:id="rId7"/>
    <p:sldId id="278" r:id="rId8"/>
    <p:sldId id="279" r:id="rId9"/>
    <p:sldId id="280" r:id="rId10"/>
    <p:sldId id="281" r:id="rId11"/>
    <p:sldId id="275" r:id="rId12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146" autoAdjust="0"/>
  </p:normalViewPr>
  <p:slideViewPr>
    <p:cSldViewPr snapToGrid="0">
      <p:cViewPr varScale="1">
        <p:scale>
          <a:sx n="97" d="100"/>
          <a:sy n="97" d="100"/>
        </p:scale>
        <p:origin x="33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CFC87-3C36-405B-A46B-2F6A2E60702E}" type="datetimeFigureOut">
              <a:rPr lang="en-GB" smtClean="0"/>
              <a:t>06/10/2019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44183-26D8-4E20-8077-9F9CB7D421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993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44183-26D8-4E20-8077-9F9CB7D421B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631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44183-26D8-4E20-8077-9F9CB7D421B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948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44183-26D8-4E20-8077-9F9CB7D421B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189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44183-26D8-4E20-8077-9F9CB7D421B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703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44183-26D8-4E20-8077-9F9CB7D421B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649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44183-26D8-4E20-8077-9F9CB7D421B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853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44183-26D8-4E20-8077-9F9CB7D421B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465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44183-26D8-4E20-8077-9F9CB7D421B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503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10/6/2019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3A65A-8EEC-4208-9247-FD3587AE6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Generous God and our Response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14E1E-B448-4048-931C-EF2DBF3B9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5"/>
            <a:ext cx="365847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Exodus 33.11</a:t>
            </a:r>
          </a:p>
          <a:p>
            <a:pPr marL="0" indent="0">
              <a:buNone/>
            </a:pPr>
            <a:r>
              <a:rPr lang="en-GB" sz="4000" dirty="0"/>
              <a:t>Joshua 1.1-11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C584CA-2F0E-4108-ADEA-0E7FBAB99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919" y="2000250"/>
            <a:ext cx="7568319" cy="372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2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FAFCB-99B3-4BCE-98EF-96885A3DA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 Generous with his Presence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69B1B8-EA91-4DC0-9A81-BCE5CD11E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Exodus 33.11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0DCF24-41E6-4717-844C-25573DC4E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768" y="1455226"/>
            <a:ext cx="7013608" cy="526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91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77F3D-0266-4154-BA25-CB7DB9B3B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The Generous Gospel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ECDB7-FCD2-4D36-8132-20A5208B0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God calls a </a:t>
            </a:r>
            <a:r>
              <a:rPr lang="en-GB" sz="4000" b="1" u="sng" dirty="0"/>
              <a:t>people</a:t>
            </a:r>
            <a:r>
              <a:rPr lang="en-GB" sz="4000" dirty="0"/>
              <a:t> (v2) and gives them his good and gracious </a:t>
            </a:r>
            <a:r>
              <a:rPr lang="en-GB" sz="4000" b="1" u="sng" dirty="0"/>
              <a:t>rule</a:t>
            </a:r>
            <a:r>
              <a:rPr lang="en-GB" sz="4000" dirty="0"/>
              <a:t> (vs 7-8) and brings them to his </a:t>
            </a:r>
            <a:r>
              <a:rPr lang="en-GB" sz="4000" b="1" u="sng" dirty="0"/>
              <a:t>place</a:t>
            </a:r>
            <a:r>
              <a:rPr lang="en-GB" sz="4000" dirty="0"/>
              <a:t> (vs 2-4, v6). 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This is ultimately fulfilled in the one greater than Moses and Joshua…</a:t>
            </a:r>
          </a:p>
        </p:txBody>
      </p:sp>
    </p:spTree>
    <p:extLst>
      <p:ext uri="{BB962C8B-B14F-4D97-AF65-F5344CB8AC3E}">
        <p14:creationId xmlns:p14="http://schemas.microsoft.com/office/powerpoint/2010/main" val="3828813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9A343-B3CE-418F-897B-79487551C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062"/>
          </a:xfrm>
        </p:spPr>
        <p:txBody>
          <a:bodyPr>
            <a:normAutofit fontScale="90000"/>
          </a:bodyPr>
          <a:lstStyle/>
          <a:p>
            <a:r>
              <a:rPr lang="en-GB" dirty="0"/>
              <a:t>3. So…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4C6FF-9763-44C5-A468-8286A43FF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226" y="1510123"/>
            <a:ext cx="4218916" cy="51749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We have fears. </a:t>
            </a:r>
          </a:p>
          <a:p>
            <a:pPr marL="0" indent="0">
              <a:buNone/>
            </a:pPr>
            <a:r>
              <a:rPr lang="en-GB" sz="4000" dirty="0"/>
              <a:t>It’s rarely helpful to minimise these.</a:t>
            </a:r>
          </a:p>
          <a:p>
            <a:pPr marL="0" indent="0">
              <a:buNone/>
            </a:pPr>
            <a:r>
              <a:rPr lang="en-GB" sz="4000" dirty="0"/>
              <a:t>But God’s command strengthens us (vs 6,8,9).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E8CFC0-FAC2-4FD0-A10F-2D7EFA315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23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001DE-0A2E-45A3-8A20-58D5B277A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4. Be committed to living out of God’s word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BA2E10-D380-4053-9133-31DF382004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91849" y="1504334"/>
            <a:ext cx="7669163" cy="511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3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1C57-AA62-4A69-97C8-86DBA2078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Be involved (v11)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81AE9-6E37-4C50-A9C3-4C75BE9C5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609687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This is for all</a:t>
            </a:r>
          </a:p>
          <a:p>
            <a:pPr marL="0" indent="0">
              <a:buNone/>
            </a:pPr>
            <a:r>
              <a:rPr lang="en-GB" sz="4000" dirty="0"/>
              <a:t>This is part of God’s generosity towards us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023213-7591-4F4A-93DC-89FEBEBDF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543" y="571500"/>
            <a:ext cx="4068096" cy="610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56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94BD5-BBAC-48D6-82F5-CC3CDE36A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Afterword…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CD160-A305-45DE-A726-DF386FCF7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God’s presence is not just in the tent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2501CD-C432-4894-BD56-7CC2A4FC0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1689" y="2618723"/>
            <a:ext cx="7802957" cy="407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19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9E51F-F55F-4247-B7A8-F4394FC2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381" y="67443"/>
            <a:ext cx="10515600" cy="1325563"/>
          </a:xfrm>
        </p:spPr>
        <p:txBody>
          <a:bodyPr/>
          <a:lstStyle/>
          <a:p>
            <a:r>
              <a:rPr lang="en-GB" dirty="0"/>
              <a:t>Communion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E16D5-480C-4150-9782-053CFD155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903" y="1393006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516DA7-F8B3-4DF9-BEBA-4734DAD62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780" y="1113656"/>
            <a:ext cx="8422620" cy="560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85410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5" ma:contentTypeDescription="Create a new document." ma:contentTypeScope="" ma:versionID="f9f9eee69fc8c73bba6650368d647291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ca954b7b41de12c1627fc4fb5a1815be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91FF3D-5FC0-4BE3-8536-411BBB1E4BC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8145bb1d-ca89-48f5-8a03-ec3f6999098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B479E99-0C5C-4791-82FA-06756A1BE3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F94879-E6F6-4B8A-9A50-04BC80B0C2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13616</TotalTime>
  <Words>138</Words>
  <Application>Microsoft Office PowerPoint</Application>
  <PresentationFormat>Widescreen</PresentationFormat>
  <Paragraphs>28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Depth</vt:lpstr>
      <vt:lpstr>The Generous God and our Response </vt:lpstr>
      <vt:lpstr>1 Generous with his Presence </vt:lpstr>
      <vt:lpstr>2. The Generous Gospel </vt:lpstr>
      <vt:lpstr>3. So… </vt:lpstr>
      <vt:lpstr>4. Be committed to living out of God’s word</vt:lpstr>
      <vt:lpstr>5. Be involved (v11)</vt:lpstr>
      <vt:lpstr>Afterword…</vt:lpstr>
      <vt:lpstr>Communion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values, our DNA</dc:title>
  <dc:creator>Peter Morden</dc:creator>
  <cp:lastModifiedBy>Peter Morden</cp:lastModifiedBy>
  <cp:revision>4</cp:revision>
  <cp:lastPrinted>2019-10-06T07:47:33Z</cp:lastPrinted>
  <dcterms:created xsi:type="dcterms:W3CDTF">2019-06-01T13:32:13Z</dcterms:created>
  <dcterms:modified xsi:type="dcterms:W3CDTF">2019-10-06T08:35:13Z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