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4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4" r:id="rId13"/>
  </p:sldIdLst>
  <p:sldSz cx="12192000" cy="6858000"/>
  <p:notesSz cx="67945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DEEF30-C04D-47FD-9DE1-713775FA409D}" v="2310" dt="2019-03-31T08:10:06.5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6392" autoAdjust="0"/>
  </p:normalViewPr>
  <p:slideViewPr>
    <p:cSldViewPr snapToGrid="0">
      <p:cViewPr varScale="1">
        <p:scale>
          <a:sx n="84" d="100"/>
          <a:sy n="84" d="100"/>
        </p:scale>
        <p:origin x="15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51E10-A777-4FEE-B201-1E401D651241}" type="datetimeFigureOut">
              <a:rPr lang="en-GB" smtClean="0"/>
              <a:t>30/03/2019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AB493-25CC-4F47-9E93-C104B7801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433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AB493-25CC-4F47-9E93-C104B78014F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643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Gandalf: hope is kindled </a:t>
            </a:r>
          </a:p>
          <a:p>
            <a:r>
              <a:rPr lang="en-GB" dirty="0"/>
              <a:t>From Jill Duff, ‘This is depicted vividly in a wonderful scene from the 2003 film The Lord of the Rings: The Return of the King. When the battle is at its worst, a little hobbit manages to climb up and light the beacon. Then you see some amazing cinematography of beacons being lit across the hills. Gandalf says, “Hope is kindled”.</a:t>
            </a:r>
          </a:p>
          <a:p>
            <a:endParaRPr lang="en-GB" dirty="0"/>
          </a:p>
          <a:p>
            <a:r>
              <a:rPr lang="en-GB" dirty="0"/>
              <a:t>What was it that made this church burn so brightly?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AB493-25CC-4F47-9E93-C104B78014F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195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V20 the good news about the Lord Jesus </a:t>
            </a:r>
          </a:p>
          <a:p>
            <a:r>
              <a:rPr lang="en-GB" dirty="0"/>
              <a:t>V23 encouraged to remain true to the Lord </a:t>
            </a:r>
          </a:p>
          <a:p>
            <a:r>
              <a:rPr lang="en-GB" dirty="0"/>
              <a:t>Vs 25-26 helped by the teaching of Barnabas and Saul </a:t>
            </a:r>
          </a:p>
          <a:p>
            <a:endParaRPr lang="en-GB" dirty="0"/>
          </a:p>
          <a:p>
            <a:r>
              <a:rPr lang="en-GB" dirty="0"/>
              <a:t>Sometimes we feel this isn’t exciting or necessary. But it is essential and wonderful. </a:t>
            </a:r>
          </a:p>
          <a:p>
            <a:endParaRPr lang="en-GB" dirty="0"/>
          </a:p>
          <a:p>
            <a:r>
              <a:rPr lang="en-GB" dirty="0"/>
              <a:t>‘The way in is the way on’ </a:t>
            </a:r>
          </a:p>
          <a:p>
            <a:r>
              <a:rPr lang="en-GB" dirty="0"/>
              <a:t>Go deeper into the things of God, of Jesus. Respond to good teaching. </a:t>
            </a:r>
          </a:p>
          <a:p>
            <a:endParaRPr lang="en-GB" dirty="0"/>
          </a:p>
          <a:p>
            <a:r>
              <a:rPr lang="en-GB" dirty="0"/>
              <a:t>Connect team time. Hebrews 12. ‘Let us hold unswervingly to the hope we profess.’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AB493-25CC-4F47-9E93-C104B78014F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220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My new wine experience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AB493-25CC-4F47-9E93-C104B78014F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3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V21 The Lord’s hand was with them. An image of power and authority. (Exodus 3) God’s mighty hand was with his people to free them from slavery, to bring salvation. </a:t>
            </a:r>
          </a:p>
          <a:p>
            <a:r>
              <a:rPr lang="en-GB" dirty="0"/>
              <a:t>The same power is at work here. </a:t>
            </a:r>
          </a:p>
          <a:p>
            <a:endParaRPr lang="en-GB" dirty="0"/>
          </a:p>
          <a:p>
            <a:r>
              <a:rPr lang="en-GB" dirty="0"/>
              <a:t>There is a link between 1 and 2. </a:t>
            </a:r>
          </a:p>
          <a:p>
            <a:endParaRPr lang="en-GB" dirty="0"/>
          </a:p>
          <a:p>
            <a:r>
              <a:rPr lang="en-GB" dirty="0"/>
              <a:t>Norwegian cruise ship wreck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AB493-25CC-4F47-9E93-C104B78014F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642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Viking Sky </a:t>
            </a:r>
          </a:p>
          <a:p>
            <a:endParaRPr lang="en-GB" dirty="0"/>
          </a:p>
          <a:p>
            <a:r>
              <a:rPr lang="en-GB" dirty="0"/>
              <a:t>What happens if we lose power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AB493-25CC-4F47-9E93-C104B78014F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472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Financially</a:t>
            </a:r>
          </a:p>
          <a:p>
            <a:r>
              <a:rPr lang="en-GB" dirty="0"/>
              <a:t>Remind people of interns and staffing </a:t>
            </a:r>
          </a:p>
          <a:p>
            <a:endParaRPr lang="en-GB" dirty="0"/>
          </a:p>
          <a:p>
            <a:r>
              <a:rPr lang="en-GB" dirty="0"/>
              <a:t>Also sending. Commending Irene to Central Asia. </a:t>
            </a:r>
          </a:p>
          <a:p>
            <a:endParaRPr lang="en-GB" dirty="0"/>
          </a:p>
          <a:p>
            <a:r>
              <a:rPr lang="en-GB" dirty="0"/>
              <a:t>The generosity of Barnabas. Be Kingdom people. In the workplace. Counter cultural. Enable and equip others.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AB493-25CC-4F47-9E93-C104B78014F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263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They were grounded in the gospel but they didn’t stagnate spiritually or missionally </a:t>
            </a:r>
          </a:p>
          <a:p>
            <a:endParaRPr lang="en-GB" dirty="0"/>
          </a:p>
          <a:p>
            <a:r>
              <a:rPr lang="en-GB" dirty="0"/>
              <a:t>Difference between the Dead Sea and the Sea of Galilee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AB493-25CC-4F47-9E93-C104B78014F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423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four names </a:t>
            </a:r>
          </a:p>
          <a:p>
            <a:endParaRPr lang="en-GB" dirty="0"/>
          </a:p>
          <a:p>
            <a:r>
              <a:rPr lang="en-GB" dirty="0"/>
              <a:t>They are all male. </a:t>
            </a:r>
          </a:p>
          <a:p>
            <a:r>
              <a:rPr lang="en-GB" dirty="0"/>
              <a:t>Dorcas / Tabitha in Acts 9; Lydia in Acts 16. Priscilla and Aquila</a:t>
            </a:r>
          </a:p>
          <a:p>
            <a:endParaRPr lang="en-GB" dirty="0"/>
          </a:p>
          <a:p>
            <a:r>
              <a:rPr lang="en-GB" dirty="0"/>
              <a:t>Single people, widowed, different backgrounds, different cultures, different races </a:t>
            </a:r>
          </a:p>
          <a:p>
            <a:r>
              <a:rPr lang="en-GB" dirty="0"/>
              <a:t>All find a home amongst the people of God</a:t>
            </a:r>
          </a:p>
          <a:p>
            <a:endParaRPr lang="en-GB" dirty="0"/>
          </a:p>
          <a:p>
            <a:r>
              <a:rPr lang="en-GB" dirty="0"/>
              <a:t>Really important for Mothering Sunday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AB493-25CC-4F47-9E93-C104B78014F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062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559C3-F7EE-43B3-809B-24298376D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Church God Uses </a:t>
            </a:r>
            <a:br>
              <a:rPr lang="en-GB" dirty="0"/>
            </a:br>
            <a:r>
              <a:rPr lang="en-GB" dirty="0"/>
              <a:t>Acts 11.19-30; 12.25 – 13.3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F30E61-B4A9-4457-93E7-925D95D6B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4108" y="1842877"/>
            <a:ext cx="7286545" cy="4857697"/>
          </a:xfrm>
        </p:spPr>
      </p:pic>
    </p:spTree>
    <p:extLst>
      <p:ext uri="{BB962C8B-B14F-4D97-AF65-F5344CB8AC3E}">
        <p14:creationId xmlns:p14="http://schemas.microsoft.com/office/powerpoint/2010/main" val="394199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5914CF-D80A-432D-8BE8-8227265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45" b="4037"/>
          <a:stretch/>
        </p:blipFill>
        <p:spPr>
          <a:xfrm>
            <a:off x="4714406" y="1962859"/>
            <a:ext cx="6916532" cy="44357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6257D-C7D6-434F-846E-0CE125645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72" y="603972"/>
            <a:ext cx="10560328" cy="4630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‘Hope is kindled’</a:t>
            </a:r>
          </a:p>
          <a:p>
            <a:pPr marL="0" indent="0">
              <a:buNone/>
            </a:pPr>
            <a:r>
              <a:rPr lang="en-GB" sz="4000" dirty="0"/>
              <a:t>Churches are called to be ‘beacons of hope’ </a:t>
            </a:r>
          </a:p>
          <a:p>
            <a:pPr marL="0" indent="0">
              <a:buNone/>
            </a:pPr>
            <a:r>
              <a:rPr lang="en-GB" sz="4000" dirty="0"/>
              <a:t>The church in Antioch shows </a:t>
            </a:r>
          </a:p>
          <a:p>
            <a:pPr marL="0" indent="0">
              <a:buNone/>
            </a:pPr>
            <a:r>
              <a:rPr lang="en-GB" sz="4000" dirty="0"/>
              <a:t>us the way</a:t>
            </a:r>
          </a:p>
        </p:txBody>
      </p:sp>
    </p:spTree>
    <p:extLst>
      <p:ext uri="{BB962C8B-B14F-4D97-AF65-F5344CB8AC3E}">
        <p14:creationId xmlns:p14="http://schemas.microsoft.com/office/powerpoint/2010/main" val="2361063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E0EF8-EA80-4C12-A6ED-76F73CA76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Grounded in Jesus and the Gospel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CD04D-AEEB-4E0E-8C0A-8E7846215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V20 the good news about the Lord Jesus </a:t>
            </a:r>
          </a:p>
          <a:p>
            <a:pPr marL="0" indent="0">
              <a:buNone/>
            </a:pPr>
            <a:r>
              <a:rPr lang="en-GB" sz="4000" dirty="0"/>
              <a:t>V23 encouraged to remain true to the Lord </a:t>
            </a:r>
          </a:p>
          <a:p>
            <a:pPr marL="0" indent="0">
              <a:buNone/>
            </a:pPr>
            <a:r>
              <a:rPr lang="en-GB" sz="4000" dirty="0"/>
              <a:t>Vs 25-26 helped by the teaching of Barnabas and Saul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‘The way in is the way on’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A0B2F-C3FF-4B4D-8981-DE6B415D5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610" y="3828310"/>
            <a:ext cx="4355044" cy="289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57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FDA14-E241-4534-920A-821CADD03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Praying and Fasting 13.2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E5788-5DC0-4FC9-B134-670B21870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0" y="1690688"/>
            <a:ext cx="595122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Don’t neglect spiritual disciplines 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As we give ourselves to God in worship and prayer and fasting, God reveals himself to 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E3F54-982F-491D-8EAA-0695AC24C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960" y="2184239"/>
            <a:ext cx="4973992" cy="331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3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4B10D-4D95-4DA1-9C4E-1C96ED10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3. Knowing the Presence and Activity of God v24, v28, v21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722A7-1D9F-43A9-BA01-581B0F05C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0" y="1825625"/>
            <a:ext cx="39092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4400" dirty="0"/>
              <a:t>Barnabas full of faith and the Holy Spirit </a:t>
            </a:r>
          </a:p>
          <a:p>
            <a:pPr marL="0" indent="0">
              <a:buNone/>
            </a:pPr>
            <a:r>
              <a:rPr lang="en-GB" sz="4400" dirty="0"/>
              <a:t>Responding to a prophetic word </a:t>
            </a:r>
          </a:p>
          <a:p>
            <a:pPr marL="0" indent="0">
              <a:buNone/>
            </a:pPr>
            <a:r>
              <a:rPr lang="en-GB" sz="4400" dirty="0"/>
              <a:t>The Lord’s hand was with them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75F388-CEB8-4C45-90C5-1307745AF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479" y="2006600"/>
            <a:ext cx="6948741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06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5B0A9-AD1F-4016-A1CF-FC2771A91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CC795E4-53BC-4BB2-AB00-8E4CDE733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93" t="-1743" r="-3393" b="6767"/>
          <a:stretch/>
        </p:blipFill>
        <p:spPr>
          <a:xfrm>
            <a:off x="1593916" y="468313"/>
            <a:ext cx="9432542" cy="56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80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EBDFB-EC5A-4C77-85CE-5687D9D55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Generous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A3A27-36F9-41DB-BFAD-B7F3B62FB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040" y="1334135"/>
            <a:ext cx="10233800" cy="4351338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r>
              <a:rPr lang="en-GB" sz="4000" dirty="0"/>
              <a:t>The example of Barnabas (vs 25-26) </a:t>
            </a:r>
          </a:p>
          <a:p>
            <a:pPr marL="0" indent="0">
              <a:buNone/>
            </a:pPr>
            <a:r>
              <a:rPr lang="en-GB" sz="4000" dirty="0"/>
              <a:t>Financially generous (vs 29-30)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AB9B2D-A84B-4876-9B2E-78A050DDC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829" y="2659698"/>
            <a:ext cx="4979649" cy="399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56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44D3A-B13A-4366-94A4-F2F1C2C33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5. Missional (v24 13.1-3)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627C34-7878-4668-B73B-A550F2444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0799" y="1565910"/>
            <a:ext cx="93726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32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2F6AE-C3F8-4D82-86C9-258E4365E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6. A Place to Belong (13.1-3)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DB865E-F1F7-4DFD-AFA8-1C7CB0FAD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2590" y="1552982"/>
            <a:ext cx="8846819" cy="505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29582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F2F3698D71DB40B9309D265380E61A" ma:contentTypeVersion="5" ma:contentTypeDescription="Create a new document." ma:contentTypeScope="" ma:versionID="07f80ab35ef03c074d167fb9f743b09f">
  <xsd:schema xmlns:xsd="http://www.w3.org/2001/XMLSchema" xmlns:xs="http://www.w3.org/2001/XMLSchema" xmlns:p="http://schemas.microsoft.com/office/2006/metadata/properties" xmlns:ns2="8145bb1d-ca89-48f5-8a03-ec3f69990983" targetNamespace="http://schemas.microsoft.com/office/2006/metadata/properties" ma:root="true" ma:fieldsID="63cafe4b51e23dd2573dd0c7cf67204d" ns2:_="">
    <xsd:import namespace="8145bb1d-ca89-48f5-8a03-ec3f699909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5bb1d-ca89-48f5-8a03-ec3f699909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4FC5BE4-B155-4D3A-A095-30B94350F5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45bb1d-ca89-48f5-8a03-ec3f699909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E4080C-F7C1-48C0-A869-55A2AD1506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DA37BE-746C-45B2-9F6E-6C4967B40268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145bb1d-ca89-48f5-8a03-ec3f6999098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802</TotalTime>
  <Words>524</Words>
  <Application>Microsoft Office PowerPoint</Application>
  <PresentationFormat>Widescreen</PresentationFormat>
  <Paragraphs>76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Corbel</vt:lpstr>
      <vt:lpstr>Depth</vt:lpstr>
      <vt:lpstr>The Church God Uses  Acts 11.19-30; 12.25 – 13.3 </vt:lpstr>
      <vt:lpstr>PowerPoint Presentation</vt:lpstr>
      <vt:lpstr>1. Grounded in Jesus and the Gospel </vt:lpstr>
      <vt:lpstr>2. Praying and Fasting 13.2</vt:lpstr>
      <vt:lpstr>3. Knowing the Presence and Activity of God v24, v28, v21</vt:lpstr>
      <vt:lpstr>PowerPoint Presentation</vt:lpstr>
      <vt:lpstr>4. Generous</vt:lpstr>
      <vt:lpstr>5. Missional (v24 13.1-3) </vt:lpstr>
      <vt:lpstr>6. A Place to Belong (13.1-3)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Church God Uses  Acts 11.19-30; 12.25 – 13.3</dc:title>
  <dc:creator>Peter Morden</dc:creator>
  <cp:lastModifiedBy>Peter Morden</cp:lastModifiedBy>
  <cp:revision>2</cp:revision>
  <cp:lastPrinted>2019-03-31T08:04:37Z</cp:lastPrinted>
  <dcterms:created xsi:type="dcterms:W3CDTF">2019-03-30T18:47:59Z</dcterms:created>
  <dcterms:modified xsi:type="dcterms:W3CDTF">2019-03-31T08:10:06Z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0x01010032F2F3698D71DB40B9309D265380E61A</vt:lpwstr>
  </property>
</Properties>
</file>