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581E4-223A-4131-B23B-252B51A71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1133BD1-577D-4483-9AE9-C600F3D8D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274" y="1234912"/>
            <a:ext cx="6767736" cy="2384981"/>
          </a:xfrm>
        </p:spPr>
        <p:txBody>
          <a:bodyPr>
            <a:normAutofit/>
          </a:bodyPr>
          <a:lstStyle/>
          <a:p>
            <a:r>
              <a:rPr lang="en-GB" dirty="0"/>
              <a:t>Micah 6.1-8</a:t>
            </a:r>
            <a:br>
              <a:rPr lang="en-GB" dirty="0"/>
            </a:br>
            <a:r>
              <a:rPr lang="en-GB" dirty="0"/>
              <a:t>discipleship in a world of need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740F0-E8B2-45C1-9F25-58207E5ED5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4147794"/>
            <a:ext cx="5133408" cy="18381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2800" b="1" dirty="0">
                <a:solidFill>
                  <a:schemeClr val="tx1"/>
                </a:solidFill>
              </a:rPr>
              <a:t>We thank God for providing for us, but we also reflect on issues of poverty, injustice and inequality. </a:t>
            </a:r>
          </a:p>
        </p:txBody>
      </p:sp>
    </p:spTree>
    <p:extLst>
      <p:ext uri="{BB962C8B-B14F-4D97-AF65-F5344CB8AC3E}">
        <p14:creationId xmlns:p14="http://schemas.microsoft.com/office/powerpoint/2010/main" val="228142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5C317-F49A-4285-86CC-D1A47B4A4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" y="0"/>
            <a:ext cx="1216033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36D41-3AEF-47BB-BA65-0C5840238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6C8AF3-C617-431E-990A-FC0D8A5BDD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03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F893-A9F9-4D0D-9D6D-438087BD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r="6221" b="-1"/>
          <a:stretch/>
        </p:blipFill>
        <p:spPr>
          <a:xfrm>
            <a:off x="20" y="32955"/>
            <a:ext cx="12191980" cy="6857990"/>
          </a:xfrm>
          <a:prstGeom prst="rect">
            <a:avLst/>
          </a:prstGeom>
        </p:spPr>
      </p:pic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0E52A6-8AE5-499F-BC36-533CD1EBB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583" y="610276"/>
            <a:ext cx="6767736" cy="1012783"/>
          </a:xfrm>
        </p:spPr>
        <p:txBody>
          <a:bodyPr>
            <a:normAutofit/>
          </a:bodyPr>
          <a:lstStyle/>
          <a:p>
            <a:r>
              <a:rPr lang="en-GB" dirty="0"/>
              <a:t>Micah 6.6-7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85C1A-A857-46E2-BBF4-BA97B5439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2320290"/>
            <a:ext cx="5133408" cy="36656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How shall we respond?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Empty religious observance? </a:t>
            </a:r>
          </a:p>
        </p:txBody>
      </p:sp>
    </p:spTree>
    <p:extLst>
      <p:ext uri="{BB962C8B-B14F-4D97-AF65-F5344CB8AC3E}">
        <p14:creationId xmlns:p14="http://schemas.microsoft.com/office/powerpoint/2010/main" val="1815980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28">
            <a:extLst>
              <a:ext uri="{FF2B5EF4-FFF2-40B4-BE49-F238E27FC236}">
                <a16:creationId xmlns:a16="http://schemas.microsoft.com/office/drawing/2014/main" id="{97AA172C-BD15-4903-8A76-97D21FA3AB8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nip Diagonal Corner Rectangle 6">
            <a:extLst>
              <a:ext uri="{FF2B5EF4-FFF2-40B4-BE49-F238E27FC236}">
                <a16:creationId xmlns:a16="http://schemas.microsoft.com/office/drawing/2014/main" id="{BC4E708F-D5FF-4017-BC18-64B8182BB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7219522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75D50F-4FED-42EB-830A-5468E3441CF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8F3F8CD-5714-4797-8BEC-192B45B92F6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FFFC9F6-86F8-4ED5-A80E-7E269EF29BE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DF908-A317-4DFB-8B2D-6A5D2B60FC5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82D43A5-1F46-4589-898E-6BDED18163C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B10DFD5-8F61-4C94-8E23-42FFC88B057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26EB1C1-A23E-4558-84A2-F970731F1BE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50" y="4034649"/>
            <a:ext cx="2849462" cy="28140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1B2C21-0592-45D1-8474-0FEEFA8F5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19" r="20966" b="-2"/>
          <a:stretch/>
        </p:blipFill>
        <p:spPr>
          <a:xfrm>
            <a:off x="3002038" y="3243064"/>
            <a:ext cx="4066029" cy="36056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C790D-DA39-4BAF-B30D-07057FD00E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5" r="26356" b="3"/>
          <a:stretch/>
        </p:blipFill>
        <p:spPr>
          <a:xfrm>
            <a:off x="-2" y="10"/>
            <a:ext cx="4551358" cy="3899748"/>
          </a:xfrm>
          <a:custGeom>
            <a:avLst/>
            <a:gdLst>
              <a:gd name="connsiteX0" fmla="*/ 0 w 4551358"/>
              <a:gd name="connsiteY0" fmla="*/ 0 h 3899758"/>
              <a:gd name="connsiteX1" fmla="*/ 4551358 w 4551358"/>
              <a:gd name="connsiteY1" fmla="*/ 0 h 3899758"/>
              <a:gd name="connsiteX2" fmla="*/ 4551358 w 4551358"/>
              <a:gd name="connsiteY2" fmla="*/ 3077500 h 3899758"/>
              <a:gd name="connsiteX3" fmla="*/ 2843111 w 4551358"/>
              <a:gd name="connsiteY3" fmla="*/ 3077500 h 3899758"/>
              <a:gd name="connsiteX4" fmla="*/ 2843111 w 4551358"/>
              <a:gd name="connsiteY4" fmla="*/ 3899758 h 3899758"/>
              <a:gd name="connsiteX5" fmla="*/ 0 w 4551358"/>
              <a:gd name="connsiteY5" fmla="*/ 3899758 h 389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87D2C6-C613-4D21-82C7-CEA870528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37" r="3879" b="-1"/>
          <a:stretch/>
        </p:blipFill>
        <p:spPr>
          <a:xfrm>
            <a:off x="4709539" y="-9256"/>
            <a:ext cx="2358526" cy="30858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C974D-7580-401C-8ED7-478C6269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2710" y="628617"/>
            <a:ext cx="3971902" cy="3028983"/>
          </a:xfrm>
        </p:spPr>
        <p:txBody>
          <a:bodyPr>
            <a:normAutofit/>
          </a:bodyPr>
          <a:lstStyle/>
          <a:p>
            <a:r>
              <a:rPr lang="en-GB" dirty="0"/>
              <a:t>Heartfelt prayer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6B225-AB5B-4BD4-BCB3-7D7735323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32709" y="3843868"/>
            <a:ext cx="2827315" cy="1564744"/>
          </a:xfrm>
        </p:spPr>
        <p:txBody>
          <a:bodyPr>
            <a:noAutofit/>
          </a:bodyPr>
          <a:lstStyle/>
          <a:p>
            <a:r>
              <a:rPr lang="en-GB" sz="2800" b="1" dirty="0"/>
              <a:t>God calls us bot to religion, but to relationship</a:t>
            </a:r>
          </a:p>
        </p:txBody>
      </p:sp>
    </p:spTree>
    <p:extLst>
      <p:ext uri="{BB962C8B-B14F-4D97-AF65-F5344CB8AC3E}">
        <p14:creationId xmlns:p14="http://schemas.microsoft.com/office/powerpoint/2010/main" val="17544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F893-A9F9-4D0D-9D6D-438087BD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r="6221" b="-1"/>
          <a:stretch/>
        </p:blipFill>
        <p:spPr>
          <a:xfrm>
            <a:off x="-925" y="-2"/>
            <a:ext cx="12191980" cy="6857990"/>
          </a:xfrm>
          <a:prstGeom prst="rect">
            <a:avLst/>
          </a:prstGeom>
        </p:spPr>
      </p:pic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0E52A6-8AE5-499F-BC36-533CD1EBB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583" y="610276"/>
            <a:ext cx="6767736" cy="1012783"/>
          </a:xfrm>
        </p:spPr>
        <p:txBody>
          <a:bodyPr>
            <a:normAutofit/>
          </a:bodyPr>
          <a:lstStyle/>
          <a:p>
            <a:r>
              <a:rPr lang="en-GB" dirty="0"/>
              <a:t>Micah 6.8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85C1A-A857-46E2-BBF4-BA97B5439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2320290"/>
            <a:ext cx="5133408" cy="36656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How shall we respond?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Walking humbly with God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Our </a:t>
            </a:r>
            <a:r>
              <a:rPr lang="en-GB" sz="2800" b="1" i="1" dirty="0">
                <a:solidFill>
                  <a:schemeClr val="tx1"/>
                </a:solidFill>
              </a:rPr>
              <a:t>lifestyles</a:t>
            </a:r>
            <a:r>
              <a:rPr lang="en-GB" sz="2800" b="1" dirty="0">
                <a:solidFill>
                  <a:schemeClr val="tx1"/>
                </a:solidFill>
              </a:rPr>
              <a:t> are important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B42769-9D70-4257-9E9C-8E91E3911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669" y="2203956"/>
            <a:ext cx="59055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9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35F436-4088-496D-ADD7-6919E64BA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44"/>
          <a:stretch/>
        </p:blipFill>
        <p:spPr>
          <a:xfrm>
            <a:off x="2603" y="-2"/>
            <a:ext cx="12217481" cy="6858000"/>
          </a:xfrm>
          <a:prstGeom prst="rect">
            <a:avLst/>
          </a:prstGeom>
        </p:spPr>
      </p:pic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0E52A6-8AE5-499F-BC36-533CD1EBB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583" y="610276"/>
            <a:ext cx="6767736" cy="1012783"/>
          </a:xfrm>
        </p:spPr>
        <p:txBody>
          <a:bodyPr>
            <a:normAutofit/>
          </a:bodyPr>
          <a:lstStyle/>
          <a:p>
            <a:r>
              <a:rPr lang="en-GB" dirty="0"/>
              <a:t>Micah 6.8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85C1A-A857-46E2-BBF4-BA97B5439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2320290"/>
            <a:ext cx="5133408" cy="36656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How shall we respond?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Mercy… and Justice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3CF8B1-AC4F-4680-AE23-DB0203FEA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111" y="984419"/>
            <a:ext cx="6295438" cy="41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5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1511F85B-5967-428B-BE8B-819A79813D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FDF893-A9F9-4D0D-9D6D-438087BDC5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  <a:extLst/>
          </a:blip>
          <a:srcRect r="6221" b="-1"/>
          <a:stretch/>
        </p:blipFill>
        <p:spPr>
          <a:xfrm>
            <a:off x="20" y="32955"/>
            <a:ext cx="12191980" cy="6857990"/>
          </a:xfrm>
          <a:prstGeom prst="rect">
            <a:avLst/>
          </a:prstGeom>
        </p:spPr>
      </p:pic>
      <p:sp>
        <p:nvSpPr>
          <p:cNvPr id="20" name="Snip Diagonal Corner Rectangle 6">
            <a:extLst>
              <a:ext uri="{FF2B5EF4-FFF2-40B4-BE49-F238E27FC236}">
                <a16:creationId xmlns:a16="http://schemas.microsoft.com/office/drawing/2014/main" id="{28DA8D05-CF65-4382-8BF4-2A08754DB5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91075" cy="6857998"/>
          </a:xfrm>
          <a:prstGeom prst="snip2DiagRect">
            <a:avLst>
              <a:gd name="adj1" fmla="val 0"/>
              <a:gd name="adj2" fmla="val 42414"/>
            </a:avLst>
          </a:prstGeom>
          <a:gradFill>
            <a:gsLst>
              <a:gs pos="0">
                <a:schemeClr val="dk2">
                  <a:tint val="97000"/>
                  <a:hueMod val="92000"/>
                  <a:satMod val="169000"/>
                  <a:lumMod val="164000"/>
                  <a:alpha val="8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8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0C6252F-9468-4CFE-8A28-0DFE703FB7BC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11344" y="9144"/>
            <a:ext cx="6080656" cy="6163733"/>
            <a:chOff x="6108170" y="8467"/>
            <a:chExt cx="6080656" cy="616373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873F8F7-6FEE-4BB3-94A3-78B5C2FF1D8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8228012" y="8467"/>
              <a:ext cx="3810000" cy="381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5B2264-1E71-4A5B-ABFC-2832FD78EC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108170" y="91545"/>
              <a:ext cx="6080655" cy="60806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6E0A76D-9460-46B8-BD58-9E9BF9CEB3F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235825" y="228600"/>
              <a:ext cx="4953000" cy="4953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7E3790F-67C5-42CD-B933-75C6F3250AA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335837" y="32278"/>
              <a:ext cx="4852989" cy="485298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EF3C2C4-F6BB-4D14-8577-3649162D077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845426" y="609601"/>
              <a:ext cx="4343399" cy="4343399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0E52A6-8AE5-499F-BC36-533CD1EBB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9583" y="610276"/>
            <a:ext cx="6767736" cy="1012783"/>
          </a:xfrm>
        </p:spPr>
        <p:txBody>
          <a:bodyPr>
            <a:normAutofit/>
          </a:bodyPr>
          <a:lstStyle/>
          <a:p>
            <a:r>
              <a:rPr lang="en-GB" dirty="0"/>
              <a:t>Micah 6.8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785C1A-A857-46E2-BBF4-BA97B5439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249" y="2320290"/>
            <a:ext cx="5133408" cy="366564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How shall we respond?</a:t>
            </a:r>
          </a:p>
          <a:p>
            <a:r>
              <a:rPr lang="en-GB" sz="2800" b="1" dirty="0">
                <a:solidFill>
                  <a:schemeClr val="tx1"/>
                </a:solidFill>
              </a:rPr>
              <a:t>...and justice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106C5-A3C4-446A-8A02-AD49FB859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092" y="69840"/>
            <a:ext cx="3810000" cy="465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3CF6D3-039E-4BCB-B262-926019F837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179" b="16794"/>
          <a:stretch/>
        </p:blipFill>
        <p:spPr>
          <a:xfrm>
            <a:off x="8423334" y="1436408"/>
            <a:ext cx="3425703" cy="52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43981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160</TotalTime>
  <Words>82</Words>
  <Application>Microsoft Office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Century Gothic</vt:lpstr>
      <vt:lpstr>Wingdings 3</vt:lpstr>
      <vt:lpstr>Slice</vt:lpstr>
      <vt:lpstr>Micah 6.1-8 discipleship in a world of need</vt:lpstr>
      <vt:lpstr>PowerPoint Presentation</vt:lpstr>
      <vt:lpstr>Micah 6.6-7</vt:lpstr>
      <vt:lpstr>Heartfelt prayer</vt:lpstr>
      <vt:lpstr>Micah 6.8</vt:lpstr>
      <vt:lpstr>Micah 6.8</vt:lpstr>
      <vt:lpstr>Micah 6.8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Micah 6.1-8 discipleship in a world of need</dc:title>
  <dc:creator>Peter Morden</dc:creator>
  <cp:lastModifiedBy>Peter Morden</cp:lastModifiedBy>
  <cp:revision>5</cp:revision>
  <dcterms:created xsi:type="dcterms:W3CDTF">2017-10-14T08:34:23Z</dcterms:created>
  <dcterms:modified xsi:type="dcterms:W3CDTF">2017-10-14T11:14:29Z</dcterms:modified>
</cp:coreProperties>
</file>