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2"/>
  </p:notesMasterIdLst>
  <p:sldIdLst>
    <p:sldId id="256" r:id="rId5"/>
    <p:sldId id="257" r:id="rId6"/>
    <p:sldId id="258" r:id="rId7"/>
    <p:sldId id="259" r:id="rId8"/>
    <p:sldId id="260" r:id="rId9"/>
    <p:sldId id="262" r:id="rId10"/>
    <p:sldId id="263" r:id="rId11"/>
  </p:sldIdLst>
  <p:sldSz cx="12192000" cy="6858000"/>
  <p:notesSz cx="6794500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A0A46C-DE89-4806-8D3E-AB98ABC3BCDB}" v="2" dt="2019-05-26T16:33:55.7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503" autoAdjust="0"/>
  </p:normalViewPr>
  <p:slideViewPr>
    <p:cSldViewPr snapToGrid="0">
      <p:cViewPr varScale="1">
        <p:scale>
          <a:sx n="108" d="100"/>
          <a:sy n="108" d="100"/>
        </p:scale>
        <p:origin x="6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83020B-2C58-4988-9350-7D07FCEEB51D}" type="datetimeFigureOut">
              <a:rPr lang="en-GB" smtClean="0"/>
              <a:t>26/05/2019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38250"/>
            <a:ext cx="59436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67262"/>
            <a:ext cx="5435600" cy="3900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701DF6-FEAF-44E7-A597-CF34622DFC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5533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It’s not me!</a:t>
            </a:r>
          </a:p>
          <a:p>
            <a:r>
              <a:rPr lang="en-GB" dirty="0"/>
              <a:t>When I read this…</a:t>
            </a:r>
          </a:p>
          <a:p>
            <a:endParaRPr lang="en-GB" dirty="0"/>
          </a:p>
          <a:p>
            <a:r>
              <a:rPr lang="en-GB" dirty="0"/>
              <a:t>Who is this person?</a:t>
            </a:r>
          </a:p>
          <a:p>
            <a:r>
              <a:rPr lang="en-GB" dirty="0"/>
              <a:t>If we are going to </a:t>
            </a:r>
            <a:r>
              <a:rPr lang="en-GB" dirty="0" err="1"/>
              <a:t>focster</a:t>
            </a:r>
            <a:r>
              <a:rPr lang="en-GB" dirty="0"/>
              <a:t> a culture of adventure we will need this.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701DF6-FEAF-44E7-A597-CF34622DFCB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67515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701DF6-FEAF-44E7-A597-CF34622DFCB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13478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Theodore Roosevelt – Do you feel small enough? </a:t>
            </a:r>
          </a:p>
          <a:p>
            <a:endParaRPr lang="en-GB" dirty="0"/>
          </a:p>
          <a:p>
            <a:r>
              <a:rPr lang="en-GB" dirty="0"/>
              <a:t>We need to pause and appreciate how deeply counter cultural this is. </a:t>
            </a:r>
          </a:p>
          <a:p>
            <a:endParaRPr lang="en-GB" dirty="0"/>
          </a:p>
          <a:p>
            <a:r>
              <a:rPr lang="en-GB" dirty="0"/>
              <a:t>C18 Enlightenment – individualism, autonomy, humanism by very definition puts me at the centre. </a:t>
            </a:r>
          </a:p>
          <a:p>
            <a:r>
              <a:rPr lang="en-GB" dirty="0"/>
              <a:t>Challenged by culture outside the west, with more emphasis on community.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701DF6-FEAF-44E7-A597-CF34622DFCB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18954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Not a list of rules and regulations</a:t>
            </a:r>
          </a:p>
          <a:p>
            <a:r>
              <a:rPr lang="en-GB" dirty="0"/>
              <a:t>We are sent to Jesus, and then back to the whole of Scripture </a:t>
            </a:r>
          </a:p>
          <a:p>
            <a:endParaRPr lang="en-GB" dirty="0"/>
          </a:p>
          <a:p>
            <a:r>
              <a:rPr lang="en-GB" dirty="0"/>
              <a:t>Home Group. Don’t want to share every time. Will check that it’s okay – in case they say no, I’m going to slip another one in tonight. </a:t>
            </a:r>
          </a:p>
          <a:p>
            <a:r>
              <a:rPr lang="en-GB" dirty="0"/>
              <a:t>Centrality of the Bible. </a:t>
            </a:r>
          </a:p>
          <a:p>
            <a:endParaRPr lang="en-GB" dirty="0"/>
          </a:p>
          <a:p>
            <a:r>
              <a:rPr lang="en-GB" dirty="0"/>
              <a:t>'My heart leaps every morning when I see Bible in One Year by @nickygumbel sitting in my inbox.'</a:t>
            </a:r>
          </a:p>
          <a:p>
            <a:r>
              <a:rPr lang="en-GB" dirty="0"/>
              <a:t>Darlene Zschech, Worship Leader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701DF6-FEAF-44E7-A597-CF34622DFCB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99786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701DF6-FEAF-44E7-A597-CF34622DFCB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688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701DF6-FEAF-44E7-A597-CF34622DFCB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48652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701DF6-FEAF-44E7-A597-CF34622DFCB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5529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5/26/2019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5/26/2019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5/26/2019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5/26/2019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5/26/2019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5/26/2019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5/26/2019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5/26/2019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5/26/2019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5/26/2019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5/26/2019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5/26/2019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5/26/2019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5/26/2019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5/26/2019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5/26/2019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5/26/2019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5/26/2019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58A9C-825D-4A18-957F-E84195DC0A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9799" y="4743946"/>
            <a:ext cx="9144000" cy="1641490"/>
          </a:xfrm>
        </p:spPr>
        <p:txBody>
          <a:bodyPr/>
          <a:lstStyle/>
          <a:p>
            <a:r>
              <a:rPr lang="en-GB" dirty="0"/>
              <a:t>Psalm 112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13F616-FDC7-44FF-9812-FE36A79FB1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70375" y="3878923"/>
            <a:ext cx="5783423" cy="754025"/>
          </a:xfrm>
        </p:spPr>
        <p:txBody>
          <a:bodyPr>
            <a:noAutofit/>
          </a:bodyPr>
          <a:lstStyle/>
          <a:p>
            <a:r>
              <a:rPr lang="en-GB" sz="4000" dirty="0"/>
              <a:t>They will have no fear of bad news (v7)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3AFFC2-3A67-4242-8F87-B6F6510BB8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1" y="586299"/>
            <a:ext cx="5196229" cy="4296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458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5454B-0045-423E-A73C-2C0038D11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1/ Fears the Lord (v1)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C926785-FE81-4A09-90A4-32C1BF541F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40566" y="1838131"/>
            <a:ext cx="8486192" cy="3993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014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E9655-AAF3-4025-BD82-29BD94079E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606490"/>
            <a:ext cx="10233800" cy="55704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400" dirty="0"/>
              <a:t>The call is to see ourselves and God in right perspective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BB9C54-FE2F-4DB8-B3D4-6A2414648F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981" y="1484121"/>
            <a:ext cx="6887005" cy="5165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286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295AD-345B-47B3-8829-043C70625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242110" cy="1325563"/>
          </a:xfrm>
        </p:spPr>
        <p:txBody>
          <a:bodyPr>
            <a:normAutofit fontScale="90000"/>
          </a:bodyPr>
          <a:lstStyle/>
          <a:p>
            <a:r>
              <a:rPr lang="en-GB" dirty="0"/>
              <a:t>2/ Greatly Delights in God’s Commands (v1)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85F35C-9E29-4BF3-A4A6-4BFF93191C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2130" y="2141537"/>
            <a:ext cx="676436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/>
              <a:t>A sign that God is central</a:t>
            </a:r>
          </a:p>
          <a:p>
            <a:pPr marL="0" indent="0">
              <a:buNone/>
            </a:pPr>
            <a:r>
              <a:rPr lang="en-GB" sz="3600" dirty="0"/>
              <a:t>1 John 3.23 </a:t>
            </a:r>
          </a:p>
          <a:p>
            <a:pPr marL="0" indent="0">
              <a:buNone/>
            </a:pPr>
            <a:r>
              <a:rPr lang="en-GB" sz="3600" dirty="0"/>
              <a:t>We come to Jesus and interpret the Scriptures as Christian people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80BB39-39F6-4F3F-8C08-0E707F8F9E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0100" y="0"/>
            <a:ext cx="37719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06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5D7A2-CC24-4829-8CFA-7765B6A10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520"/>
            <a:ext cx="10515600" cy="1325563"/>
          </a:xfrm>
        </p:spPr>
        <p:txBody>
          <a:bodyPr/>
          <a:lstStyle/>
          <a:p>
            <a:r>
              <a:rPr lang="en-GB" dirty="0"/>
              <a:t>3/ Generous and lends freely (v5)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838079-E3E1-499E-A027-E83BC3D9B3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542" y="1468072"/>
            <a:ext cx="1138891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/>
              <a:t>In giving freely we build for the Kingdom and receive lasting treasure</a:t>
            </a:r>
          </a:p>
          <a:p>
            <a:pPr marL="0" indent="0">
              <a:buNone/>
            </a:pPr>
            <a:r>
              <a:rPr lang="en-GB" sz="4000" dirty="0"/>
              <a:t>Cf. Phil 4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EAC51C-1DB5-447B-83C1-CBCB011B8A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6679" y="2161409"/>
            <a:ext cx="7076040" cy="456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393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950A9-DB7D-49FA-A7BD-68FBF7951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4/ Trusting God (vv7-8)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BC9E5D-7853-455D-9ED8-9DE6673AAE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548607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400" dirty="0"/>
              <a:t>God is trustworthy Ps 111</a:t>
            </a:r>
          </a:p>
          <a:p>
            <a:pPr marL="0" indent="0">
              <a:buNone/>
            </a:pPr>
            <a:endParaRPr lang="en-GB" sz="4400" dirty="0"/>
          </a:p>
          <a:p>
            <a:pPr marL="0" indent="0">
              <a:buNone/>
            </a:pPr>
            <a:r>
              <a:rPr lang="en-GB" sz="4400" dirty="0"/>
              <a:t>We can lean our whole weight on him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ED0A91-FED0-44EF-87D9-747A556DC3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6073" y="1917441"/>
            <a:ext cx="5267952" cy="394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389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E18A736-7133-47ED-8D83-D2398D6C55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1" y="2311372"/>
            <a:ext cx="5194242" cy="42980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D0DAC93-FB89-4F06-8262-8A1770D21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035CA4F-E48A-42D0-908D-A557B78E07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176242" y="958788"/>
            <a:ext cx="8798352" cy="4941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886627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F2F3698D71DB40B9309D265380E61A" ma:contentTypeVersion="5" ma:contentTypeDescription="Create a new document." ma:contentTypeScope="" ma:versionID="f9f9eee69fc8c73bba6650368d647291">
  <xsd:schema xmlns:xsd="http://www.w3.org/2001/XMLSchema" xmlns:xs="http://www.w3.org/2001/XMLSchema" xmlns:p="http://schemas.microsoft.com/office/2006/metadata/properties" xmlns:ns2="8145bb1d-ca89-48f5-8a03-ec3f69990983" targetNamespace="http://schemas.microsoft.com/office/2006/metadata/properties" ma:root="true" ma:fieldsID="ca954b7b41de12c1627fc4fb5a1815be" ns2:_="">
    <xsd:import namespace="8145bb1d-ca89-48f5-8a03-ec3f699909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45bb1d-ca89-48f5-8a03-ec3f699909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CCDF7A5-BE37-437D-BD87-3225EE6471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45bb1d-ca89-48f5-8a03-ec3f699909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8F338AA-14DE-42D9-819F-73D9D1011DB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0F8BEBB-2709-4988-8F5D-90A6F1443FBE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8145bb1d-ca89-48f5-8a03-ec3f69990983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59</TotalTime>
  <Words>277</Words>
  <Application>Microsoft Office PowerPoint</Application>
  <PresentationFormat>Widescreen</PresentationFormat>
  <Paragraphs>41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Corbel</vt:lpstr>
      <vt:lpstr>Depth</vt:lpstr>
      <vt:lpstr>Psalm 112</vt:lpstr>
      <vt:lpstr>1/ Fears the Lord (v1) </vt:lpstr>
      <vt:lpstr>PowerPoint Presentation</vt:lpstr>
      <vt:lpstr>2/ Greatly Delights in God’s Commands (v1)</vt:lpstr>
      <vt:lpstr>3/ Generous and lends freely (v5) </vt:lpstr>
      <vt:lpstr>4/ Trusting God (vv7-8)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Psalm 112</dc:title>
  <dc:creator>Peter Morden</dc:creator>
  <cp:lastModifiedBy>Peter Morden</cp:lastModifiedBy>
  <cp:revision>5</cp:revision>
  <cp:lastPrinted>2019-05-26T16:25:46Z</cp:lastPrinted>
  <dcterms:created xsi:type="dcterms:W3CDTF">2019-05-26T15:34:21Z</dcterms:created>
  <dcterms:modified xsi:type="dcterms:W3CDTF">2019-05-26T16:33:55Z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0x01010032F2F3698D71DB40B9309D265380E61A</vt:lpwstr>
  </property>
</Properties>
</file>