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</p:sldIdLst>
  <p:sldSz cx="12192000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0A46C-DE89-4806-8D3E-AB98ABC3BCDB}" v="2" dt="2019-05-26T16:33:55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03" autoAdjust="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3020B-2C58-4988-9350-7D07FCEEB51D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1DF6-FEAF-44E7-A597-CF34622DFC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3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It’s not me!</a:t>
            </a:r>
          </a:p>
          <a:p>
            <a:r>
              <a:rPr lang="en-GB" dirty="0"/>
              <a:t>When I read this…</a:t>
            </a:r>
          </a:p>
          <a:p>
            <a:endParaRPr lang="en-GB" dirty="0"/>
          </a:p>
          <a:p>
            <a:r>
              <a:rPr lang="en-GB" dirty="0"/>
              <a:t>Who is this person?</a:t>
            </a:r>
          </a:p>
          <a:p>
            <a:r>
              <a:rPr lang="en-GB" dirty="0"/>
              <a:t>If we are going to </a:t>
            </a:r>
            <a:r>
              <a:rPr lang="en-GB" dirty="0" err="1"/>
              <a:t>focster</a:t>
            </a:r>
            <a:r>
              <a:rPr lang="en-GB" dirty="0"/>
              <a:t> a culture of adventure we will need this.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5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4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Theodore Roosevelt – Do you feel small enough? </a:t>
            </a:r>
          </a:p>
          <a:p>
            <a:endParaRPr lang="en-GB" dirty="0"/>
          </a:p>
          <a:p>
            <a:r>
              <a:rPr lang="en-GB" dirty="0"/>
              <a:t>We need to pause and appreciate how deeply counter cultural this is. </a:t>
            </a:r>
          </a:p>
          <a:p>
            <a:endParaRPr lang="en-GB" dirty="0"/>
          </a:p>
          <a:p>
            <a:r>
              <a:rPr lang="en-GB" dirty="0"/>
              <a:t>C18 Enlightenment – individualism, autonomy, humanism by very definition puts me at the centre. </a:t>
            </a:r>
          </a:p>
          <a:p>
            <a:r>
              <a:rPr lang="en-GB" dirty="0"/>
              <a:t>Challenged by culture outside the west, with more emphasis on community.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9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 list of rules and regulations</a:t>
            </a:r>
          </a:p>
          <a:p>
            <a:r>
              <a:rPr lang="en-GB" dirty="0"/>
              <a:t>We are sent to Jesus, and then back to the whole of Scripture </a:t>
            </a:r>
          </a:p>
          <a:p>
            <a:endParaRPr lang="en-GB" dirty="0"/>
          </a:p>
          <a:p>
            <a:r>
              <a:rPr lang="en-GB" dirty="0"/>
              <a:t>Home Group. Don’t want to share every time. Will check that it’s okay – in case they say no, I’m going to slip another one in tonight. </a:t>
            </a:r>
          </a:p>
          <a:p>
            <a:r>
              <a:rPr lang="en-GB" dirty="0"/>
              <a:t>Centrality of the Bible. </a:t>
            </a:r>
          </a:p>
          <a:p>
            <a:endParaRPr lang="en-GB" dirty="0"/>
          </a:p>
          <a:p>
            <a:r>
              <a:rPr lang="en-GB" dirty="0"/>
              <a:t>'My heart leaps every morning when I see Bible in One Year by @nickygumbel sitting in my inbox.'</a:t>
            </a:r>
          </a:p>
          <a:p>
            <a:r>
              <a:rPr lang="en-GB" dirty="0"/>
              <a:t>Darlene Zschech, Worship Leader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97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8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6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01DF6-FEAF-44E7-A597-CF34622DFC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2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8A9C-825D-4A18-957F-E84195DC0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4743946"/>
            <a:ext cx="9144000" cy="1641490"/>
          </a:xfrm>
        </p:spPr>
        <p:txBody>
          <a:bodyPr/>
          <a:lstStyle/>
          <a:p>
            <a:r>
              <a:rPr lang="en-GB" dirty="0"/>
              <a:t>Psalm 112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3F616-FDC7-44FF-9812-FE36A79FB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0375" y="3878923"/>
            <a:ext cx="5783423" cy="754025"/>
          </a:xfrm>
        </p:spPr>
        <p:txBody>
          <a:bodyPr>
            <a:noAutofit/>
          </a:bodyPr>
          <a:lstStyle/>
          <a:p>
            <a:r>
              <a:rPr lang="en-GB" sz="4000" dirty="0"/>
              <a:t>They will have no fear of bad news (v7)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AFFC2-3A67-4242-8F87-B6F6510B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586299"/>
            <a:ext cx="5196229" cy="42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454B-0045-423E-A73C-2C0038D1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1/ Fears the Lord (v1)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926785-FE81-4A09-90A4-32C1BF541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566" y="1838131"/>
            <a:ext cx="8486192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9655-AAF3-4025-BD82-29BD9407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606490"/>
            <a:ext cx="10233800" cy="557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The call is to see ourselves and God in right perspective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B9C54-FE2F-4DB8-B3D4-6A2414648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81" y="1484121"/>
            <a:ext cx="6887005" cy="51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8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95AD-345B-47B3-8829-043C7062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4211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2/ Greatly Delights in God’s Commands (v1)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F35C-9E29-4BF3-A4A6-4BFF9319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130" y="2141537"/>
            <a:ext cx="67643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A sign that God is central</a:t>
            </a:r>
          </a:p>
          <a:p>
            <a:pPr marL="0" indent="0">
              <a:buNone/>
            </a:pPr>
            <a:r>
              <a:rPr lang="en-GB" sz="3600" dirty="0"/>
              <a:t>1 John 3.23 </a:t>
            </a:r>
          </a:p>
          <a:p>
            <a:pPr marL="0" indent="0">
              <a:buNone/>
            </a:pPr>
            <a:r>
              <a:rPr lang="en-GB" sz="3600" dirty="0"/>
              <a:t>We come to Jesus and interpret the Scriptures as Christian people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0BB39-39F6-4F3F-8C08-0E707F8F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100" y="0"/>
            <a:ext cx="3771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D7A2-CC24-4829-8CFA-7765B6A1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520"/>
            <a:ext cx="10515600" cy="1325563"/>
          </a:xfrm>
        </p:spPr>
        <p:txBody>
          <a:bodyPr/>
          <a:lstStyle/>
          <a:p>
            <a:r>
              <a:rPr lang="en-GB" dirty="0"/>
              <a:t>3/ Generous and lends freely (v5)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8079-E3E1-499E-A027-E83BC3D9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42" y="1468072"/>
            <a:ext cx="113889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In giving freely we build for the Kingdom and receive lasting treasure</a:t>
            </a:r>
          </a:p>
          <a:p>
            <a:pPr marL="0" indent="0">
              <a:buNone/>
            </a:pPr>
            <a:r>
              <a:rPr lang="en-GB" sz="4000" dirty="0"/>
              <a:t>Cf. Phil 4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AC51C-1DB5-447B-83C1-CBCB011B8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679" y="2161409"/>
            <a:ext cx="7076040" cy="456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50A9-DB7D-49FA-A7BD-68FBF795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4/ Trusting God (vv7-8)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9E5D-7853-455D-9ED8-9DE6673AA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54860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God is trustworthy Ps 111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We can lean our whole weight on him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D0A91-FED0-44EF-87D9-747A556D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073" y="1917441"/>
            <a:ext cx="5267952" cy="39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8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8A736-7133-47ED-8D83-D2398D6C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1" y="2311372"/>
            <a:ext cx="5194242" cy="42980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DAC93-FB89-4F06-8262-8A1770D21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35CA4F-E48A-42D0-908D-A557B78E0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76242" y="958788"/>
            <a:ext cx="8798352" cy="494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8662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2F3698D71DB40B9309D265380E61A" ma:contentTypeVersion="5" ma:contentTypeDescription="Create a new document." ma:contentTypeScope="" ma:versionID="f9f9eee69fc8c73bba6650368d647291">
  <xsd:schema xmlns:xsd="http://www.w3.org/2001/XMLSchema" xmlns:xs="http://www.w3.org/2001/XMLSchema" xmlns:p="http://schemas.microsoft.com/office/2006/metadata/properties" xmlns:ns2="8145bb1d-ca89-48f5-8a03-ec3f69990983" targetNamespace="http://schemas.microsoft.com/office/2006/metadata/properties" ma:root="true" ma:fieldsID="ca954b7b41de12c1627fc4fb5a1815be" ns2:_="">
    <xsd:import namespace="8145bb1d-ca89-48f5-8a03-ec3f69990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5bb1d-ca89-48f5-8a03-ec3f699909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DF7A5-BE37-437D-BD87-3225EE647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45bb1d-ca89-48f5-8a03-ec3f6999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F338AA-14DE-42D9-819F-73D9D1011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8BEBB-2709-4988-8F5D-90A6F1443FB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145bb1d-ca89-48f5-8a03-ec3f699909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59</TotalTime>
  <Words>277</Words>
  <Application>Microsoft Office PowerPoint</Application>
  <PresentationFormat>Widescreen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Depth</vt:lpstr>
      <vt:lpstr>Psalm 112</vt:lpstr>
      <vt:lpstr>1/ Fears the Lord (v1) </vt:lpstr>
      <vt:lpstr>PowerPoint Presentation</vt:lpstr>
      <vt:lpstr>2/ Greatly Delights in God’s Commands (v1)</vt:lpstr>
      <vt:lpstr>3/ Generous and lends freely (v5) </vt:lpstr>
      <vt:lpstr>4/ Trusting God (vv7-8)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112</dc:title>
  <dc:creator>Peter Morden</dc:creator>
  <cp:lastModifiedBy>Peter Morden</cp:lastModifiedBy>
  <cp:revision>5</cp:revision>
  <cp:lastPrinted>2019-05-26T16:25:46Z</cp:lastPrinted>
  <dcterms:created xsi:type="dcterms:W3CDTF">2019-05-26T15:34:21Z</dcterms:created>
  <dcterms:modified xsi:type="dcterms:W3CDTF">2019-05-26T16:33:55Z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0x01010032F2F3698D71DB40B9309D265380E61A</vt:lpwstr>
  </property>
</Properties>
</file>