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16" y="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3/25/2018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92695"/>
          </a:xfrm>
        </p:spPr>
        <p:txBody>
          <a:bodyPr>
            <a:noAutofit/>
          </a:bodyPr>
          <a:lstStyle/>
          <a:p>
            <a:pPr algn="l"/>
            <a:r>
              <a:rPr lang="en-GB" sz="3200" dirty="0" smtClean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MATTHEW 21:12-17 </a:t>
            </a:r>
            <a:r>
              <a:rPr lang="en-GB" sz="3200" b="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(JESUS AT THE TEMPLE).</a:t>
            </a:r>
            <a:endParaRPr lang="en-GB" sz="3200" b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92696"/>
            <a:ext cx="9144000" cy="6165304"/>
          </a:xfrm>
        </p:spPr>
        <p:txBody>
          <a:bodyPr/>
          <a:lstStyle/>
          <a:p>
            <a:pPr lvl="0" algn="l">
              <a:buClr>
                <a:srgbClr val="2DA2BF"/>
              </a:buClr>
            </a:pPr>
            <a:r>
              <a:rPr lang="en-GB" sz="2800" dirty="0">
                <a:solidFill>
                  <a:srgbClr val="002060"/>
                </a:solidFill>
              </a:rPr>
              <a:t>This is an encounter with Jesus, hence my title</a:t>
            </a:r>
            <a:r>
              <a:rPr lang="en-GB" sz="2800" dirty="0" smtClean="0">
                <a:solidFill>
                  <a:srgbClr val="002060"/>
                </a:solidFill>
              </a:rPr>
              <a:t>;</a:t>
            </a:r>
            <a:endParaRPr lang="en-GB" sz="2800" dirty="0">
              <a:solidFill>
                <a:srgbClr val="002060"/>
              </a:solidFill>
            </a:endParaRPr>
          </a:p>
          <a:p>
            <a:pPr lvl="0" algn="ctr">
              <a:buClr>
                <a:srgbClr val="2DA2BF"/>
              </a:buClr>
            </a:pPr>
            <a:r>
              <a:rPr lang="en-GB" sz="3600" b="1" dirty="0">
                <a:solidFill>
                  <a:srgbClr val="FF0000"/>
                </a:solidFill>
              </a:rPr>
              <a:t>CLEANSING THE TEMPLE</a:t>
            </a:r>
            <a:r>
              <a:rPr lang="en-GB" sz="3600" b="1" dirty="0" smtClean="0">
                <a:solidFill>
                  <a:srgbClr val="FF0000"/>
                </a:solidFill>
              </a:rPr>
              <a:t>.</a:t>
            </a:r>
            <a:endParaRPr lang="en-GB" sz="3600" b="1" dirty="0">
              <a:solidFill>
                <a:srgbClr val="FF0000"/>
              </a:solidFill>
            </a:endParaRPr>
          </a:p>
          <a:p>
            <a:pPr marL="457200" lvl="0" indent="-457200" algn="l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en-GB" sz="3200" b="1" dirty="0">
                <a:solidFill>
                  <a:srgbClr val="002060"/>
                </a:solidFill>
              </a:rPr>
              <a:t>What do we mean by cleansing?</a:t>
            </a:r>
          </a:p>
          <a:p>
            <a:pPr marL="457200" lvl="0" indent="-457200" algn="l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en-GB" sz="3200" b="1" dirty="0">
                <a:solidFill>
                  <a:srgbClr val="002060"/>
                </a:solidFill>
              </a:rPr>
              <a:t>Who is Jesus</a:t>
            </a:r>
            <a:r>
              <a:rPr lang="en-GB" sz="3200" b="1" dirty="0" smtClean="0">
                <a:solidFill>
                  <a:srgbClr val="002060"/>
                </a:solidFill>
              </a:rPr>
              <a:t>?</a:t>
            </a:r>
          </a:p>
          <a:p>
            <a:pPr marL="457200" lvl="0" indent="-457200" algn="l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rgbClr val="002060"/>
                </a:solidFill>
              </a:rPr>
              <a:t>What </a:t>
            </a:r>
            <a:r>
              <a:rPr lang="en-GB" sz="3200" b="1" dirty="0">
                <a:solidFill>
                  <a:srgbClr val="002060"/>
                </a:solidFill>
              </a:rPr>
              <a:t>can we learn from Jesus’ action</a:t>
            </a:r>
            <a:r>
              <a:rPr lang="en-GB" sz="3200" b="1" dirty="0" smtClean="0">
                <a:solidFill>
                  <a:srgbClr val="002060"/>
                </a:solidFill>
              </a:rPr>
              <a:t>?</a:t>
            </a:r>
          </a:p>
          <a:p>
            <a:pPr marL="457200" lvl="0" indent="-457200" algn="l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rgbClr val="002060"/>
                </a:solidFill>
              </a:rPr>
              <a:t>Why was Jesus able to act this way</a:t>
            </a:r>
            <a:r>
              <a:rPr lang="en-GB" sz="3200" b="1" dirty="0" smtClean="0">
                <a:solidFill>
                  <a:srgbClr val="002060"/>
                </a:solidFill>
              </a:rPr>
              <a:t>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GB" sz="3200" b="1" dirty="0" smtClean="0">
                <a:solidFill>
                  <a:srgbClr val="002060"/>
                </a:solidFill>
              </a:rPr>
              <a:t>Which </a:t>
            </a:r>
            <a:r>
              <a:rPr lang="en-GB" sz="3200" b="1" dirty="0" smtClean="0">
                <a:solidFill>
                  <a:srgbClr val="002060"/>
                </a:solidFill>
              </a:rPr>
              <a:t>temple are we talking about today</a:t>
            </a:r>
            <a:r>
              <a:rPr lang="en-GB" sz="3200" b="1" dirty="0" smtClean="0">
                <a:solidFill>
                  <a:srgbClr val="002060"/>
                </a:solidFill>
              </a:rPr>
              <a:t>?</a:t>
            </a:r>
          </a:p>
          <a:p>
            <a:pPr marL="457200" lvl="0" indent="-457200" algn="l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en-GB" sz="3200" b="1" dirty="0">
                <a:solidFill>
                  <a:srgbClr val="002060"/>
                </a:solidFill>
              </a:rPr>
              <a:t>When did change happened?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GB" sz="3200" b="1" dirty="0" smtClean="0">
              <a:solidFill>
                <a:srgbClr val="002060"/>
              </a:solidFill>
            </a:endParaRPr>
          </a:p>
          <a:p>
            <a:pPr algn="l"/>
            <a:endParaRPr lang="en-GB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35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400" dirty="0" smtClean="0">
                <a:solidFill>
                  <a:schemeClr val="accent2"/>
                </a:solidFill>
              </a:rPr>
              <a:t>Cleansing is getting rid of the unpleasant or things that defile.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400" dirty="0" smtClean="0">
                <a:solidFill>
                  <a:schemeClr val="accent2"/>
                </a:solidFill>
              </a:rPr>
              <a:t>Jesus is the </a:t>
            </a:r>
            <a:r>
              <a:rPr lang="en-GB" sz="2400" dirty="0" smtClean="0">
                <a:solidFill>
                  <a:schemeClr val="accent2"/>
                </a:solidFill>
              </a:rPr>
              <a:t>saviour/rescuer and true </a:t>
            </a:r>
            <a:r>
              <a:rPr lang="en-GB" sz="2400" dirty="0" smtClean="0">
                <a:solidFill>
                  <a:schemeClr val="accent2"/>
                </a:solidFill>
              </a:rPr>
              <a:t>son of God through whom all things are made.</a:t>
            </a:r>
            <a:r>
              <a:rPr lang="en-GB" sz="1200" dirty="0">
                <a:solidFill>
                  <a:schemeClr val="accent2"/>
                </a:solidFill>
              </a:rPr>
              <a:t> </a:t>
            </a:r>
            <a:r>
              <a:rPr lang="en-GB" sz="1200" dirty="0" smtClean="0">
                <a:solidFill>
                  <a:schemeClr val="accent2"/>
                </a:solidFill>
              </a:rPr>
              <a:t>                                      </a:t>
            </a:r>
            <a:endParaRPr lang="en-GB" sz="1200" dirty="0" smtClean="0">
              <a:solidFill>
                <a:schemeClr val="accent2"/>
              </a:solidFill>
            </a:endParaRPr>
          </a:p>
          <a:p>
            <a:pPr marL="109728" indent="0">
              <a:buNone/>
            </a:pPr>
            <a:r>
              <a:rPr lang="en-GB" sz="1400" b="1" dirty="0">
                <a:solidFill>
                  <a:srgbClr val="00B050"/>
                </a:solidFill>
              </a:rPr>
              <a:t>Lesson</a:t>
            </a:r>
            <a:r>
              <a:rPr lang="en-GB" sz="1400" b="1" dirty="0" smtClean="0">
                <a:solidFill>
                  <a:srgbClr val="00B050"/>
                </a:solidFill>
              </a:rPr>
              <a:t>:</a:t>
            </a:r>
            <a:endParaRPr lang="en-GB" sz="1400" b="1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Jesus </a:t>
            </a:r>
            <a:r>
              <a:rPr lang="en-GB" dirty="0" smtClean="0"/>
              <a:t>demonstrated </a:t>
            </a:r>
            <a:r>
              <a:rPr lang="en-GB" dirty="0" smtClean="0"/>
              <a:t>His </a:t>
            </a:r>
            <a:r>
              <a:rPr lang="en-GB" dirty="0" smtClean="0"/>
              <a:t>authority.</a:t>
            </a:r>
            <a:endParaRPr lang="en-GB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Jesus exerted power the father gave Him over all creation(including the </a:t>
            </a:r>
            <a:r>
              <a:rPr lang="en-GB" dirty="0" smtClean="0"/>
              <a:t>traders</a:t>
            </a:r>
            <a:r>
              <a:rPr lang="en-GB" dirty="0" smtClean="0"/>
              <a:t>)-</a:t>
            </a:r>
            <a:r>
              <a:rPr lang="en-GB" dirty="0" smtClean="0"/>
              <a:t>Jn.5:27/Mk.1:27.</a:t>
            </a:r>
          </a:p>
          <a:p>
            <a:pPr marL="109728" indent="0">
              <a:buNone/>
            </a:pPr>
            <a:r>
              <a:rPr lang="en-GB" sz="1200" b="1" dirty="0" smtClean="0">
                <a:solidFill>
                  <a:srgbClr val="FF0000"/>
                </a:solidFill>
              </a:rPr>
              <a:t>Why was </a:t>
            </a:r>
            <a:r>
              <a:rPr lang="en-GB" sz="1200" b="1" dirty="0" smtClean="0">
                <a:solidFill>
                  <a:srgbClr val="FF0000"/>
                </a:solidFill>
              </a:rPr>
              <a:t> He </a:t>
            </a:r>
            <a:r>
              <a:rPr lang="en-GB" sz="1200" b="1" dirty="0" smtClean="0">
                <a:solidFill>
                  <a:srgbClr val="FF0000"/>
                </a:solidFill>
              </a:rPr>
              <a:t>able to do so?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Because He is righteous-bold as lion (Prov.28:1).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Only a sinless person can confront evil.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He wrapped Himself in zeal for His father’s property(Is.59:17).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 smtClean="0"/>
              <a:t>He knew </a:t>
            </a:r>
            <a:r>
              <a:rPr lang="en-GB" dirty="0" smtClean="0">
                <a:solidFill>
                  <a:prstClr val="black"/>
                </a:solidFill>
              </a:rPr>
              <a:t>God’s purpose for the </a:t>
            </a:r>
            <a:r>
              <a:rPr lang="en-GB" dirty="0" smtClean="0"/>
              <a:t>temple;-Prayer(</a:t>
            </a:r>
            <a:r>
              <a:rPr lang="en-GB" dirty="0" err="1" smtClean="0"/>
              <a:t>vrs</a:t>
            </a:r>
            <a:r>
              <a:rPr lang="en-GB" dirty="0" smtClean="0"/>
              <a:t> 13).(praises, thanksgiving </a:t>
            </a:r>
            <a:r>
              <a:rPr lang="en-GB" dirty="0" smtClean="0"/>
              <a:t>, worship</a:t>
            </a:r>
            <a:r>
              <a:rPr lang="en-GB" dirty="0" smtClean="0"/>
              <a:t>…..).</a:t>
            </a:r>
            <a:endParaRPr lang="en-GB" dirty="0" smtClean="0"/>
          </a:p>
          <a:p>
            <a:pPr marL="109728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855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GB" sz="1800" b="1" dirty="0" smtClean="0">
                <a:solidFill>
                  <a:srgbClr val="C00000"/>
                </a:solidFill>
              </a:rPr>
              <a:t>W</a:t>
            </a:r>
            <a:r>
              <a:rPr lang="en-GB" sz="1800" b="1" dirty="0" smtClean="0">
                <a:solidFill>
                  <a:srgbClr val="C00000"/>
                </a:solidFill>
              </a:rPr>
              <a:t>hich </a:t>
            </a:r>
            <a:r>
              <a:rPr lang="en-GB" sz="1800" b="1" dirty="0" smtClean="0">
                <a:solidFill>
                  <a:srgbClr val="C00000"/>
                </a:solidFill>
              </a:rPr>
              <a:t>temple are we talking about today?</a:t>
            </a:r>
          </a:p>
          <a:p>
            <a:pPr marL="109728" indent="0">
              <a:buNone/>
            </a:pPr>
            <a:r>
              <a:rPr lang="en-GB" b="1" dirty="0" smtClean="0">
                <a:solidFill>
                  <a:srgbClr val="002060"/>
                </a:solidFill>
              </a:rPr>
              <a:t>NB: to understand spiritual growth or the scriptures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b="1" dirty="0" smtClean="0">
                <a:solidFill>
                  <a:srgbClr val="002060"/>
                </a:solidFill>
              </a:rPr>
              <a:t>3distinct  </a:t>
            </a:r>
            <a:r>
              <a:rPr lang="en-GB" b="1" dirty="0">
                <a:solidFill>
                  <a:srgbClr val="002060"/>
                </a:solidFill>
              </a:rPr>
              <a:t>pictures/images or metaphor </a:t>
            </a:r>
            <a:r>
              <a:rPr lang="en-GB" b="1" dirty="0" smtClean="0">
                <a:solidFill>
                  <a:srgbClr val="002060"/>
                </a:solidFill>
              </a:rPr>
              <a:t>are used: </a:t>
            </a:r>
            <a:endParaRPr lang="en-GB" b="1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r>
              <a:rPr lang="en-GB" b="1" dirty="0" smtClean="0">
                <a:solidFill>
                  <a:srgbClr val="002060"/>
                </a:solidFill>
              </a:rPr>
              <a:t>i) a building (ii) human body (iii) a tree.</a:t>
            </a:r>
          </a:p>
          <a:p>
            <a:pPr marL="109728" indent="0" algn="ctr">
              <a:buNone/>
            </a:pPr>
            <a:r>
              <a:rPr lang="en-GB" sz="2000" b="1" dirty="0" smtClean="0">
                <a:solidFill>
                  <a:srgbClr val="C00000"/>
                </a:solidFill>
              </a:rPr>
              <a:t>Examples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smtClean="0">
                <a:solidFill>
                  <a:srgbClr val="002060"/>
                </a:solidFill>
              </a:rPr>
              <a:t>Jesus refers to His body as temple(Jn.2:19)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1" dirty="0" smtClean="0">
                <a:solidFill>
                  <a:srgbClr val="002060"/>
                </a:solidFill>
              </a:rPr>
              <a:t>1 Cor.6:19- refers to our body as temple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1" dirty="0" smtClean="0">
                <a:solidFill>
                  <a:srgbClr val="002060"/>
                </a:solidFill>
              </a:rPr>
              <a:t>1 Cor. 3:16-you are God’s temple.</a:t>
            </a:r>
          </a:p>
          <a:p>
            <a:pPr marL="109728" indent="0">
              <a:buNone/>
            </a:pPr>
            <a:r>
              <a:rPr lang="en-GB" b="1" dirty="0" smtClean="0">
                <a:solidFill>
                  <a:srgbClr val="C00000"/>
                </a:solidFill>
              </a:rPr>
              <a:t>The temple is all who have faith in Jesus!</a:t>
            </a:r>
          </a:p>
          <a:p>
            <a:pPr marL="109728" indent="0">
              <a:buNone/>
            </a:pPr>
            <a:r>
              <a:rPr lang="en-GB" b="1" dirty="0" smtClean="0">
                <a:solidFill>
                  <a:srgbClr val="002060"/>
                </a:solidFill>
              </a:rPr>
              <a:t>Rom.6:16 We are slave to whosoever we yield our body to.</a:t>
            </a:r>
          </a:p>
          <a:p>
            <a:pPr marL="109728" indent="0">
              <a:buNone/>
            </a:pPr>
            <a:r>
              <a:rPr lang="en-GB" b="1" dirty="0" smtClean="0">
                <a:solidFill>
                  <a:srgbClr val="002060"/>
                </a:solidFill>
              </a:rPr>
              <a:t>Because </a:t>
            </a:r>
            <a:r>
              <a:rPr lang="en-GB" b="1" dirty="0" smtClean="0">
                <a:solidFill>
                  <a:srgbClr val="002060"/>
                </a:solidFill>
              </a:rPr>
              <a:t>we are baptised into his death…(Rom.6:3-4</a:t>
            </a:r>
            <a:r>
              <a:rPr lang="en-GB" b="1" dirty="0" smtClean="0">
                <a:solidFill>
                  <a:srgbClr val="002060"/>
                </a:solidFill>
              </a:rPr>
              <a:t>)</a:t>
            </a:r>
          </a:p>
          <a:p>
            <a:pPr marL="109728" lvl="0" indent="0" algn="ctr">
              <a:buClr>
                <a:srgbClr val="2DA2BF"/>
              </a:buClr>
              <a:buNone/>
            </a:pPr>
            <a:r>
              <a:rPr lang="en-GB" sz="1800" b="1" dirty="0">
                <a:solidFill>
                  <a:srgbClr val="C00000"/>
                </a:solidFill>
              </a:rPr>
              <a:t>When did change happened?</a:t>
            </a:r>
          </a:p>
          <a:p>
            <a:pPr marL="109728" lvl="0" indent="0">
              <a:buClr>
                <a:srgbClr val="2DA2BF"/>
              </a:buClr>
              <a:buNone/>
            </a:pPr>
            <a:r>
              <a:rPr lang="en-GB" b="1" dirty="0" smtClean="0">
                <a:solidFill>
                  <a:srgbClr val="002060"/>
                </a:solidFill>
              </a:rPr>
              <a:t>       Encounter </a:t>
            </a:r>
            <a:r>
              <a:rPr lang="en-GB" b="1" dirty="0">
                <a:solidFill>
                  <a:srgbClr val="002060"/>
                </a:solidFill>
              </a:rPr>
              <a:t>with Jesus changes us(2Cor.5:17</a:t>
            </a:r>
            <a:r>
              <a:rPr lang="en-GB" b="1" dirty="0" smtClean="0">
                <a:solidFill>
                  <a:srgbClr val="002060"/>
                </a:solidFill>
              </a:rPr>
              <a:t>).</a:t>
            </a:r>
            <a:endParaRPr lang="en-GB" sz="1800" b="1" dirty="0">
              <a:solidFill>
                <a:srgbClr val="C00000"/>
              </a:solidFill>
            </a:endParaRPr>
          </a:p>
          <a:p>
            <a:pPr marL="109728" indent="0">
              <a:buNone/>
            </a:pPr>
            <a:endParaRPr lang="en-GB" b="1" dirty="0" smtClean="0">
              <a:solidFill>
                <a:srgbClr val="002060"/>
              </a:solidFill>
            </a:endParaRPr>
          </a:p>
          <a:p>
            <a:pPr marL="109728" indent="0">
              <a:buNone/>
            </a:pP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03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109728" indent="0">
              <a:buNone/>
            </a:pPr>
            <a:r>
              <a:rPr lang="en-GB" dirty="0" smtClean="0"/>
              <a:t>Now that we are His, only His will should be done in us(Gal.2:20)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Living for Him.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Doing things that pleases </a:t>
            </a:r>
            <a:r>
              <a:rPr lang="en-GB" dirty="0" smtClean="0"/>
              <a:t>Him</a:t>
            </a:r>
          </a:p>
          <a:p>
            <a:pPr marL="109728" indent="0">
              <a:buNone/>
            </a:pPr>
            <a:endParaRPr lang="en-GB" sz="1400" dirty="0" smtClean="0"/>
          </a:p>
          <a:p>
            <a:pPr marL="109728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NB: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It was after the cleansing that the blind and lame got healed( they might have been waiting). In our Churches today people are waiting…</a:t>
            </a:r>
          </a:p>
          <a:p>
            <a:pPr marL="109728" indent="0">
              <a:buNone/>
            </a:pPr>
            <a:r>
              <a:rPr lang="en-GB" dirty="0" smtClean="0"/>
              <a:t>If we allow Jesus to purge and purifies us then we can be instruments of healing and miracles.</a:t>
            </a:r>
          </a:p>
          <a:p>
            <a:pPr marL="109728" indent="0">
              <a:buNone/>
            </a:pPr>
            <a:r>
              <a:rPr lang="en-GB" dirty="0" smtClean="0"/>
              <a:t>*Peter’s </a:t>
            </a:r>
            <a:r>
              <a:rPr lang="en-GB" b="1" dirty="0" smtClean="0">
                <a:solidFill>
                  <a:srgbClr val="C00000"/>
                </a:solidFill>
              </a:rPr>
              <a:t>shadow</a:t>
            </a:r>
            <a:r>
              <a:rPr lang="en-GB" dirty="0" smtClean="0"/>
              <a:t> healed the sick</a:t>
            </a:r>
          </a:p>
          <a:p>
            <a:pPr marL="109728" indent="0">
              <a:buNone/>
            </a:pPr>
            <a:r>
              <a:rPr lang="en-GB" dirty="0" smtClean="0"/>
              <a:t>Handkerchiefs from Paul’s </a:t>
            </a:r>
            <a:r>
              <a:rPr lang="en-GB" b="1" dirty="0" smtClean="0">
                <a:solidFill>
                  <a:srgbClr val="C00000"/>
                </a:solidFill>
              </a:rPr>
              <a:t>body</a:t>
            </a:r>
            <a:r>
              <a:rPr lang="en-GB" dirty="0" smtClean="0"/>
              <a:t> healed the sick.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                      The problem is NOT Christ but us…  </a:t>
            </a:r>
          </a:p>
          <a:p>
            <a:pPr marL="109728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7636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590</TotalTime>
  <Words>371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MATTHEW 21:12-17 (JESUS AT THE TEMPLE).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21:12-17 (JESUS AT THE TEMPLE).</dc:title>
  <dc:creator>FREEMAN</dc:creator>
  <cp:lastModifiedBy>FREEMAN</cp:lastModifiedBy>
  <cp:revision>31</cp:revision>
  <dcterms:created xsi:type="dcterms:W3CDTF">2018-03-24T15:50:56Z</dcterms:created>
  <dcterms:modified xsi:type="dcterms:W3CDTF">2018-03-25T12:39:23Z</dcterms:modified>
</cp:coreProperties>
</file>