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66" r:id="rId5"/>
    <p:sldId id="267" r:id="rId6"/>
    <p:sldId id="268" r:id="rId7"/>
    <p:sldId id="259" r:id="rId8"/>
    <p:sldId id="269" r:id="rId9"/>
    <p:sldId id="262" r:id="rId10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526EC-C1BF-4D81-896C-D5357BE1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836"/>
            <a:ext cx="10515600" cy="1325563"/>
          </a:xfrm>
        </p:spPr>
        <p:txBody>
          <a:bodyPr/>
          <a:lstStyle/>
          <a:p>
            <a:r>
              <a:rPr lang="en-GB" dirty="0"/>
              <a:t>Christmas Carols by Candlelight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80F48-7784-4DE9-AAD0-ED43902A1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540399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Different countries have different ways of celebrating Christmas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5D886-CFA6-496A-A706-9CBDBCD50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636" y="2727653"/>
            <a:ext cx="5206796" cy="3915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1AC1A-34ED-4C54-9671-3480BCB1A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2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774B05-390E-4131-B867-2F949562A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/>
          </a:blip>
          <a:srcRect b="11417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68469-2DF8-4794-9D63-756E48F34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00" y="768612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Matt 2.21 ‘You are to give him the name Jesus, because he will </a:t>
            </a:r>
            <a:r>
              <a:rPr lang="en-GB" sz="4400" b="1" i="1" dirty="0"/>
              <a:t>save</a:t>
            </a:r>
            <a:r>
              <a:rPr lang="en-GB" sz="4400" dirty="0"/>
              <a:t> his people from their sins’  </a:t>
            </a:r>
          </a:p>
          <a:p>
            <a:pPr marL="0" indent="0">
              <a:buNone/>
            </a:pPr>
            <a:r>
              <a:rPr lang="en-GB" sz="4400" dirty="0"/>
              <a:t>Luke 2.11 ‘A </a:t>
            </a:r>
            <a:r>
              <a:rPr lang="en-GB" sz="4400" b="1" i="1" dirty="0"/>
              <a:t>saviour</a:t>
            </a:r>
            <a:r>
              <a:rPr lang="en-GB" sz="4400" dirty="0"/>
              <a:t> has been born to you’ </a:t>
            </a:r>
          </a:p>
        </p:txBody>
      </p:sp>
    </p:spTree>
    <p:extLst>
      <p:ext uri="{BB962C8B-B14F-4D97-AF65-F5344CB8AC3E}">
        <p14:creationId xmlns:p14="http://schemas.microsoft.com/office/powerpoint/2010/main" val="156552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D39A5D8-93D0-4AB3-A25E-2EE7CC447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562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57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8F77D-4096-4C27-B78C-88B25E63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‘Glory to God in the highest heaven, and on earth 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…’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6DB1A7-6882-4628-8056-DACFC0AEC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351" y="1909515"/>
            <a:ext cx="6584352" cy="4792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901D4-D84F-4BD5-A813-CCCD895A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7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4EE1-E5B4-4C41-94B3-83E660E20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F4DC75-0FE2-42FD-BEEF-D779D5C8E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191" y="529017"/>
            <a:ext cx="8678417" cy="4882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5D438-6A05-4DD0-96CF-4F72520A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5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765D-117E-44FF-AA2F-C92AF63D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464" y="4346582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>
              <a:spcAft>
                <a:spcPts val="800"/>
              </a:spcAft>
            </a:pPr>
            <a:r>
              <a:rPr lang="en-US" sz="4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Matt. 2 ‘</a:t>
            </a:r>
            <a:r>
              <a:rPr lang="en-US" sz="4800" i="1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Magi</a:t>
            </a:r>
            <a:r>
              <a:rPr lang="en-US" sz="4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from the east… worshipped him’ 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98E4A97-3CD0-4E31-AB26-D72B5778C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9174" b="5520"/>
          <a:stretch/>
        </p:blipFill>
        <p:spPr>
          <a:xfrm>
            <a:off x="20" y="318792"/>
            <a:ext cx="12191980" cy="3443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AFD40B-D9E0-4272-A58B-0FEC2CB96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3582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4" ma:contentTypeDescription="Create a new document." ma:contentTypeScope="" ma:versionID="7c513ad1ebaf98d5842d5421a209dafc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db221c4f06bffc6038260faea8bb7ec9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4622CB-BD25-4941-B802-74B32B758B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A20222-E6A2-456B-91F9-93710D0C13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75FB10-C374-45C7-8A83-14B926F0286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8145bb1d-ca89-48f5-8a03-ec3f6999098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75</TotalTime>
  <Words>71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Corbel</vt:lpstr>
      <vt:lpstr>Times New Roman</vt:lpstr>
      <vt:lpstr>Depth</vt:lpstr>
      <vt:lpstr>Christmas Carols by Candlelight </vt:lpstr>
      <vt:lpstr>PowerPoint Presentation</vt:lpstr>
      <vt:lpstr>PowerPoint Presentation</vt:lpstr>
      <vt:lpstr>‘Glory to God in the highest heaven, and on earth peace…’ </vt:lpstr>
      <vt:lpstr>PowerPoint Presentation</vt:lpstr>
      <vt:lpstr>Matt. 2 ‘Magi from the east… worshipped him’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Carols by Candlelight</dc:title>
  <dc:creator>Peter Morden</dc:creator>
  <cp:lastModifiedBy>Peter Morden</cp:lastModifiedBy>
  <cp:revision>8</cp:revision>
  <cp:lastPrinted>2018-12-16T15:54:58Z</cp:lastPrinted>
  <dcterms:created xsi:type="dcterms:W3CDTF">2018-12-16T15:12:30Z</dcterms:created>
  <dcterms:modified xsi:type="dcterms:W3CDTF">2018-12-16T16:27:50Z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