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60" r:id="rId5"/>
    <p:sldId id="261" r:id="rId6"/>
    <p:sldId id="263" r:id="rId7"/>
    <p:sldId id="262" r:id="rId8"/>
    <p:sldId id="259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6/10/2018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1C90-BE2E-4BDD-8EF6-4F345C7346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7000" dirty="0"/>
              <a:t>Good NEWs for the afflicted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C324-215E-4E07-BA7F-E0637A510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Luke 8:26-39</a:t>
            </a:r>
          </a:p>
        </p:txBody>
      </p:sp>
    </p:spTree>
    <p:extLst>
      <p:ext uri="{BB962C8B-B14F-4D97-AF65-F5344CB8AC3E}">
        <p14:creationId xmlns:p14="http://schemas.microsoft.com/office/powerpoint/2010/main" val="2675220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71F6-2B8D-4FD0-AC1B-A139A517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/>
              <a:t>“The fear of the lord is the beginning of wisdom and knowledge of the holy one is understanding.”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26314-65CE-4157-88AB-0721981527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Proverbs 9:10</a:t>
            </a:r>
          </a:p>
        </p:txBody>
      </p:sp>
    </p:spTree>
    <p:extLst>
      <p:ext uri="{BB962C8B-B14F-4D97-AF65-F5344CB8AC3E}">
        <p14:creationId xmlns:p14="http://schemas.microsoft.com/office/powerpoint/2010/main" val="22028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71F6-2B8D-4FD0-AC1B-A139A517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26314-65CE-4157-88AB-0721981527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82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Legion</a:t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/>
              <a:t> The pig farmers and the people</a:t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/>
              <a:t> The unnamed man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92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Legion</a:t>
            </a:r>
          </a:p>
          <a:p>
            <a:pPr marL="0" indent="0">
              <a:buNone/>
            </a:pPr>
            <a:r>
              <a:rPr lang="en-GB" sz="36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28</a:t>
            </a:r>
            <a:br>
              <a:rPr lang="en-GB" sz="3400" dirty="0"/>
            </a:br>
            <a:endParaRPr lang="en-GB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31 + 32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87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The pig farmers and the people</a:t>
            </a:r>
          </a:p>
          <a:p>
            <a:pPr marL="0" indent="0">
              <a:buNone/>
            </a:pPr>
            <a:r>
              <a:rPr lang="en-GB" sz="36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34</a:t>
            </a:r>
            <a:br>
              <a:rPr lang="en-GB" sz="3400" dirty="0"/>
            </a:br>
            <a:endParaRPr lang="en-GB" sz="3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37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36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The unnamed man</a:t>
            </a:r>
            <a:br>
              <a:rPr lang="en-GB" sz="3600" dirty="0"/>
            </a:br>
            <a:endParaRPr lang="en-GB" sz="3600" dirty="0"/>
          </a:p>
          <a:p>
            <a:pPr marL="0" indent="0">
              <a:buNone/>
            </a:pPr>
            <a:r>
              <a:rPr lang="en-GB" sz="3400" dirty="0"/>
              <a:t>- Naked					- Clothed</a:t>
            </a:r>
            <a:br>
              <a:rPr lang="en-GB" sz="3400" dirty="0"/>
            </a:br>
            <a:endParaRPr lang="en-GB" sz="3400" dirty="0"/>
          </a:p>
          <a:p>
            <a:pPr marL="0" indent="0">
              <a:buNone/>
            </a:pPr>
            <a:r>
              <a:rPr lang="en-GB" sz="3400" dirty="0"/>
              <a:t>- Out of his mind			- In his right mind</a:t>
            </a:r>
            <a:br>
              <a:rPr lang="en-GB" sz="3400" dirty="0"/>
            </a:br>
            <a:endParaRPr lang="en-GB" sz="3400" dirty="0"/>
          </a:p>
          <a:p>
            <a:pPr marL="0" indent="0">
              <a:buNone/>
            </a:pPr>
            <a:r>
              <a:rPr lang="en-GB" sz="3400" dirty="0"/>
              <a:t>- In solitary places			- In community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95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The unnamed man</a:t>
            </a:r>
          </a:p>
          <a:p>
            <a:pPr marL="0" indent="0">
              <a:buNone/>
            </a:pPr>
            <a:r>
              <a:rPr lang="en-GB" sz="36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38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01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/>
              <a:t>GOOD NEWS FOR THE AFFLICTED</a:t>
            </a:r>
            <a:br>
              <a:rPr lang="en-GB"/>
            </a:br>
            <a:r>
              <a:rPr lang="en-GB" sz="3600" cap="none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Legion</a:t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/>
              <a:t> The pig farmers and the people</a:t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/>
              <a:t> The unnamed man</a:t>
            </a:r>
            <a:br>
              <a:rPr lang="en-GB" sz="3600" dirty="0"/>
            </a:br>
            <a:endParaRPr lang="en-GB" sz="3600" dirty="0"/>
          </a:p>
          <a:p>
            <a:r>
              <a:rPr lang="en-GB" sz="3600" dirty="0"/>
              <a:t> The disciples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86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D51C-9157-400F-8E74-5E551016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</a:pPr>
            <a:r>
              <a:rPr lang="en-GB" dirty="0"/>
              <a:t>GOOD NEWS FOR THE AFFLICTED</a:t>
            </a:r>
            <a:br>
              <a:rPr lang="en-GB" dirty="0"/>
            </a:br>
            <a:r>
              <a:rPr lang="en-GB" sz="3600" cap="none" dirty="0">
                <a:solidFill>
                  <a:prstClr val="black"/>
                </a:solidFill>
                <a:latin typeface="Rockwell" panose="02060603020205020403"/>
                <a:ea typeface="+mn-ea"/>
                <a:cs typeface="+mn-cs"/>
              </a:rPr>
              <a:t>Luke 8:26-39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99C98-D6B5-45C8-A7DE-C721556C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 The disciples</a:t>
            </a:r>
          </a:p>
          <a:p>
            <a:pPr marL="0" indent="0">
              <a:buNone/>
            </a:pPr>
            <a:r>
              <a:rPr lang="en-GB" sz="36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400" dirty="0"/>
              <a:t> vs 25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0A4B10-ABEA-461A-B171-BBAD3269CEC3}"/>
              </a:ext>
            </a:extLst>
          </p:cNvPr>
          <p:cNvCxnSpPr/>
          <p:nvPr/>
        </p:nvCxnSpPr>
        <p:spPr>
          <a:xfrm>
            <a:off x="1069848" y="20247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21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23</TotalTime>
  <Words>89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Rockwell</vt:lpstr>
      <vt:lpstr>Rockwell Condensed</vt:lpstr>
      <vt:lpstr>Wingdings</vt:lpstr>
      <vt:lpstr>Wood Type</vt:lpstr>
      <vt:lpstr>Good NEWs for the afflicted</vt:lpstr>
      <vt:lpstr>FEAR</vt:lpstr>
      <vt:lpstr>GOOD NEWS FOR THE AFFLICTED Luke 8:26-39</vt:lpstr>
      <vt:lpstr>GOOD NEWS FOR THE AFFLICTED Luke 8:26-39</vt:lpstr>
      <vt:lpstr>GOOD NEWS FOR THE AFFLICTED Luke 8:26-39</vt:lpstr>
      <vt:lpstr>GOOD NEWS FOR THE AFFLICTED Luke 8:26-39</vt:lpstr>
      <vt:lpstr>GOOD NEWS FOR THE AFFLICTED Luke 8:26-39</vt:lpstr>
      <vt:lpstr>GOOD NEWS FOR THE AFFLICTED Luke 8:26-39</vt:lpstr>
      <vt:lpstr>GOOD NEWS FOR THE AFFLICTED Luke 8:26-39</vt:lpstr>
      <vt:lpstr>“The fear of the lord is the beginning of wisdom and knowledge of the holy one is understanding.”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NEWs for the afflicted</dc:title>
  <dc:creator>Nathan Shipley</dc:creator>
  <cp:lastModifiedBy>Nathan Shipley</cp:lastModifiedBy>
  <cp:revision>3</cp:revision>
  <dcterms:created xsi:type="dcterms:W3CDTF">2018-06-10T16:48:36Z</dcterms:created>
  <dcterms:modified xsi:type="dcterms:W3CDTF">2018-06-10T17:12:24Z</dcterms:modified>
</cp:coreProperties>
</file>