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sldIdLst>
    <p:sldId id="260" r:id="rId5"/>
    <p:sldId id="256" r:id="rId6"/>
    <p:sldId id="257" r:id="rId7"/>
    <p:sldId id="262" r:id="rId8"/>
    <p:sldId id="263" r:id="rId9"/>
    <p:sldId id="258" r:id="rId10"/>
    <p:sldId id="259" r:id="rId11"/>
    <p:sldId id="261" r:id="rId1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38" y="3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presProps" Target="pres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16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heme" Target="theme/them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9/23/2018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8A6183-C213-49C2-86BE-38EF570136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44B9C5-6114-40D5-A0DE-D3EC86F6CA9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1" y="186612"/>
            <a:ext cx="9056947" cy="150706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sz="3600" b="1" dirty="0">
                <a:solidFill>
                  <a:schemeClr val="tx1"/>
                </a:solidFill>
              </a:rPr>
              <a:t>Living God’s Way</a:t>
            </a:r>
          </a:p>
          <a:p>
            <a:pPr marL="0" indent="0">
              <a:buNone/>
            </a:pPr>
            <a:r>
              <a:rPr lang="en-GB" sz="3600" b="1" dirty="0">
                <a:solidFill>
                  <a:schemeClr val="tx1"/>
                </a:solidFill>
              </a:rPr>
              <a:t>Hospitality: Hebrews 13.1-3; 1 Peter 4.7-11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611D98F3-C040-461E-8D43-CEE16AACF3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-5400000">
            <a:off x="4824122" y="-509881"/>
            <a:ext cx="5314949" cy="94208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89877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362A2B0-BD89-40F8-9DC2-3751F3A0802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257" t="20206" r="11166" b="25465"/>
          <a:stretch/>
        </p:blipFill>
        <p:spPr>
          <a:xfrm rot="5400000">
            <a:off x="2836855" y="-385128"/>
            <a:ext cx="6858000" cy="762825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08449F2-A2EC-47B2-83D3-CBCD0846A5CD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E3A20B3-9508-481F-92B1-EA8A4552AE1B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968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FD48FB1-66D8-4676-B0AA-C139A1DB78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33F5AE-6728-4F19-8DED-658E674B3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2C7D74A-18BA-4709-A808-44E8815C4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5164A3F-1561-4039-8185-AB0EEB713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A35DB53-42BE-460E-9CA1-1294C9846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7A675F33-98AF-4B83-A3BB-0780A2314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1F33CE-0088-4B80-A393-3FC4C096A1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/>
          </a:blip>
          <a:srcRect/>
          <a:stretch/>
        </p:blipFill>
        <p:spPr>
          <a:xfrm>
            <a:off x="-3175" y="10"/>
            <a:ext cx="1219200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87CB55-0BAE-4528-8573-E0414668E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685799"/>
            <a:ext cx="8001000" cy="118533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800" b="1" dirty="0"/>
              <a:t>1. God Shows us Amazing Hospitality….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2ED109-1A00-4F48-AE8E-3362EFB3A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4432301"/>
            <a:ext cx="6765100" cy="194733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chemeClr val="tx1"/>
                </a:solidFill>
              </a:rPr>
              <a:t>Hebrews 13.1 ‘Brothers…’ </a:t>
            </a:r>
          </a:p>
        </p:txBody>
      </p:sp>
    </p:spTree>
    <p:extLst>
      <p:ext uri="{BB962C8B-B14F-4D97-AF65-F5344CB8AC3E}">
        <p14:creationId xmlns:p14="http://schemas.microsoft.com/office/powerpoint/2010/main" val="14031064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BF84AF-09C6-4388-9F42-AAB38E9D92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14D56470-D331-49FE-A10A-7C2405D7A0F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2309"/>
            <a:ext cx="12192000" cy="6844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06117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8FD48FB1-66D8-4676-B0AA-C139A1DB78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F033F5AE-6728-4F19-8DED-658E674B3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2C7D74A-18BA-4709-A808-44E8815C4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B5164A3F-1561-4039-8185-AB0EEB713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A35DB53-42BE-460E-9CA1-1294C9846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7A675F33-98AF-4B83-A3BB-0780A2314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11F33CE-0088-4B80-A393-3FC4C096A1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/>
          </a:blip>
          <a:srcRect/>
          <a:stretch/>
        </p:blipFill>
        <p:spPr>
          <a:xfrm>
            <a:off x="-3175" y="10"/>
            <a:ext cx="12192000" cy="68579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A87CB55-0BAE-4528-8573-E0414668EA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685799"/>
            <a:ext cx="11221649" cy="1185335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sz="4800" b="1" dirty="0"/>
              <a:t>1. … So we should show hospitality to others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2ED109-1A00-4F48-AE8E-3362EFB3A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4212" y="4432301"/>
            <a:ext cx="11221648" cy="194733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 marL="0" indent="0">
              <a:buNone/>
            </a:pPr>
            <a:r>
              <a:rPr lang="en-US" sz="3600" b="1" dirty="0">
                <a:solidFill>
                  <a:schemeClr val="tx1"/>
                </a:solidFill>
              </a:rPr>
              <a:t>i. How?</a:t>
            </a:r>
          </a:p>
          <a:p>
            <a:pPr marL="0" indent="0">
              <a:buNone/>
            </a:pPr>
            <a:r>
              <a:rPr lang="en-US" sz="3600" b="1" dirty="0">
                <a:solidFill>
                  <a:schemeClr val="tx1"/>
                </a:solidFill>
              </a:rPr>
              <a:t>We are called to do this well </a:t>
            </a:r>
          </a:p>
          <a:p>
            <a:pPr marL="0" indent="0">
              <a:buNone/>
            </a:pPr>
            <a:r>
              <a:rPr lang="en-US" sz="3600" b="1" dirty="0">
                <a:solidFill>
                  <a:schemeClr val="tx1"/>
                </a:solidFill>
              </a:rPr>
              <a:t>1 Pet 4.8. ‘Offer hospitality…without grumbling’</a:t>
            </a:r>
          </a:p>
        </p:txBody>
      </p:sp>
    </p:spTree>
    <p:extLst>
      <p:ext uri="{BB962C8B-B14F-4D97-AF65-F5344CB8AC3E}">
        <p14:creationId xmlns:p14="http://schemas.microsoft.com/office/powerpoint/2010/main" val="138517773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FD48FB1-66D8-4676-B0AA-C139A1DB78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F033F5AE-6728-4F19-8DED-658E674B31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2C7D74A-18BA-4709-A808-44E8815C44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5164A3F-1561-4039-8185-AB0EEB713E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A35DB53-42BE-460E-9CA1-1294C98463C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7A675F33-98AF-4B83-A3BB-0780A23145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D29ABB6-57F1-4083-9188-37CBDE81E87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/>
          </a:blip>
          <a:srcRect r="1334"/>
          <a:stretch/>
        </p:blipFill>
        <p:spPr>
          <a:xfrm>
            <a:off x="-3175" y="10"/>
            <a:ext cx="12192000" cy="6857990"/>
          </a:xfrm>
          <a:prstGeom prst="rect">
            <a:avLst/>
          </a:prstGeom>
        </p:spPr>
      </p:pic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8DEFC274-92CA-4A03-8CC7-D8C2D0E48B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5937" y="354218"/>
            <a:ext cx="6765100" cy="1947333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4000" b="1" dirty="0">
                <a:solidFill>
                  <a:schemeClr val="tx1"/>
                </a:solidFill>
              </a:rPr>
              <a:t>God’s building project for South Parade… </a:t>
            </a:r>
          </a:p>
        </p:txBody>
      </p:sp>
    </p:spTree>
    <p:extLst>
      <p:ext uri="{BB962C8B-B14F-4D97-AF65-F5344CB8AC3E}">
        <p14:creationId xmlns:p14="http://schemas.microsoft.com/office/powerpoint/2010/main" val="286648196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ABEA18-F9B3-480F-BBBC-771910A81D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</p:spPr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42A6F5D-8345-4503-984C-9246E1DC73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6532"/>
            <a:ext cx="12192000" cy="6863598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8FFB73C-EFC3-4EEF-A8BD-3F5E92CDB5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40147" y="6533"/>
            <a:ext cx="3551854" cy="684493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sz="4000" b="1" dirty="0">
                <a:solidFill>
                  <a:schemeClr val="tx2"/>
                </a:solidFill>
              </a:rPr>
              <a:t>ii. When?</a:t>
            </a:r>
          </a:p>
          <a:p>
            <a:pPr marL="0" indent="0">
              <a:buNone/>
            </a:pPr>
            <a:r>
              <a:rPr lang="en-GB" sz="4000" b="1" dirty="0">
                <a:solidFill>
                  <a:schemeClr val="tx2"/>
                </a:solidFill>
              </a:rPr>
              <a:t>Communion</a:t>
            </a:r>
          </a:p>
          <a:p>
            <a:pPr marL="0" indent="0">
              <a:buNone/>
            </a:pPr>
            <a:r>
              <a:rPr lang="en-GB" sz="4000" b="1" dirty="0">
                <a:solidFill>
                  <a:schemeClr val="tx2"/>
                </a:solidFill>
              </a:rPr>
              <a:t>Student lunches, Rooted, Welcome,</a:t>
            </a:r>
          </a:p>
          <a:p>
            <a:pPr marL="0" indent="0">
              <a:buNone/>
            </a:pPr>
            <a:r>
              <a:rPr lang="en-GB" sz="4000" b="1" dirty="0">
                <a:solidFill>
                  <a:schemeClr val="tx2"/>
                </a:solidFill>
              </a:rPr>
              <a:t>Small groups,</a:t>
            </a:r>
          </a:p>
          <a:p>
            <a:pPr marL="0" indent="0">
              <a:buNone/>
            </a:pPr>
            <a:r>
              <a:rPr lang="en-GB" sz="4000" b="1" dirty="0">
                <a:solidFill>
                  <a:schemeClr val="tx2"/>
                </a:solidFill>
              </a:rPr>
              <a:t>Sharing meals </a:t>
            </a:r>
          </a:p>
        </p:txBody>
      </p:sp>
    </p:spTree>
    <p:extLst>
      <p:ext uri="{BB962C8B-B14F-4D97-AF65-F5344CB8AC3E}">
        <p14:creationId xmlns:p14="http://schemas.microsoft.com/office/powerpoint/2010/main" val="12161794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B71C50-5F02-495C-B078-CDF500ADB9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5A79F7A-3A2F-4B8C-A68B-AD0CB26061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D3B9BEE4-4481-4CF6-98C1-7057242BD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822064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F2F3698D71DB40B9309D265380E61A" ma:contentTypeVersion="2" ma:contentTypeDescription="Create a new document." ma:contentTypeScope="" ma:versionID="1468fcb82bb5268525ff571f90944706">
  <xsd:schema xmlns:xsd="http://www.w3.org/2001/XMLSchema" xmlns:xs="http://www.w3.org/2001/XMLSchema" xmlns:p="http://schemas.microsoft.com/office/2006/metadata/properties" xmlns:ns2="8145bb1d-ca89-48f5-8a03-ec3f69990983" targetNamespace="http://schemas.microsoft.com/office/2006/metadata/properties" ma:root="true" ma:fieldsID="f1fa78687279a4a642475865b6c74f3f" ns2:_="">
    <xsd:import namespace="8145bb1d-ca89-48f5-8a03-ec3f699909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5bb1d-ca89-48f5-8a03-ec3f699909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9ED88E10-EBBE-4208-AF42-928A76711B3E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45bb1d-ca89-48f5-8a03-ec3f699909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B686E9A-D321-401D-8DB8-D451D5A2C6C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A3C81AD-BC11-4BEB-9C60-14DF66A56A11}">
  <ds:schemaRefs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8145bb1d-ca89-48f5-8a03-ec3f69990983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53</TotalTime>
  <Words>80</Words>
  <Application>Microsoft Office PowerPoint</Application>
  <PresentationFormat>Widescreen</PresentationFormat>
  <Paragraphs>14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Century Gothic</vt:lpstr>
      <vt:lpstr>Wingdings 3</vt:lpstr>
      <vt:lpstr>Slice</vt:lpstr>
      <vt:lpstr>PowerPoint Presentation</vt:lpstr>
      <vt:lpstr>PowerPoint Presentation</vt:lpstr>
      <vt:lpstr>1. God Shows us Amazing Hospitality…. </vt:lpstr>
      <vt:lpstr>PowerPoint Presentation</vt:lpstr>
      <vt:lpstr>1. … So we should show hospitality to others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Peter Morden</dc:creator>
  <cp:lastModifiedBy>Peter Morden</cp:lastModifiedBy>
  <cp:revision>6</cp:revision>
  <dcterms:created xsi:type="dcterms:W3CDTF">2018-09-23T07:14:55Z</dcterms:created>
  <dcterms:modified xsi:type="dcterms:W3CDTF">2018-09-23T08:08:48Z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0x01010032F2F3698D71DB40B9309D265380E61A</vt:lpwstr>
  </property>
</Properties>
</file>