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handoutMasterIdLst>
    <p:handoutMasterId r:id="rId11"/>
  </p:handoutMasterIdLst>
  <p:sldIdLst>
    <p:sldId id="267" r:id="rId5"/>
    <p:sldId id="256" r:id="rId6"/>
    <p:sldId id="266" r:id="rId7"/>
    <p:sldId id="265" r:id="rId8"/>
    <p:sldId id="268" r:id="rId9"/>
    <p:sldId id="264" r:id="rId10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1EBEF-2504-4DAF-907E-B797898F997E}" type="datetimeFigureOut">
              <a:rPr lang="en-GB" smtClean="0"/>
              <a:t>24/12/2017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61E77-DA3A-49C4-BE57-A3BAD586E3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8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511F85B-5967-428B-BE8B-819A79813D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63F96-26B7-4A25-944E-0FFA2C705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/>
          </a:blip>
          <a:srcRect t="5212" b="21736"/>
          <a:stretch/>
        </p:blipFill>
        <p:spPr>
          <a:xfrm>
            <a:off x="-925" y="10"/>
            <a:ext cx="12191980" cy="6857990"/>
          </a:xfrm>
          <a:prstGeom prst="rect">
            <a:avLst/>
          </a:prstGeom>
        </p:spPr>
      </p:pic>
      <p:sp>
        <p:nvSpPr>
          <p:cNvPr id="25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0">
                <a:schemeClr val="dk2">
                  <a:tint val="97000"/>
                  <a:hueMod val="92000"/>
                  <a:satMod val="169000"/>
                  <a:lumMod val="164000"/>
                  <a:alpha val="8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C6252F-9468-4CFE-8A28-0DFE703FB7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157" y="1660635"/>
            <a:ext cx="5416246" cy="248604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Isaiah 9.1-7</a:t>
            </a:r>
            <a:br>
              <a:rPr lang="en-GB" b="1" dirty="0"/>
            </a:br>
            <a:r>
              <a:rPr lang="en-GB" b="1" dirty="0"/>
              <a:t>Christmas Lights and Christmas light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142" y="3689484"/>
            <a:ext cx="5133408" cy="914401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Christmas comes early!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5EC6F-CF54-4ADF-BF9F-4E19A3D34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490" y="942578"/>
            <a:ext cx="5344361" cy="40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7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511F85B-5967-428B-BE8B-819A79813D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63F96-26B7-4A25-944E-0FFA2C705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/>
          </a:blip>
          <a:srcRect t="5212" b="21736"/>
          <a:stretch/>
        </p:blipFill>
        <p:spPr>
          <a:xfrm>
            <a:off x="-925" y="-2"/>
            <a:ext cx="12191980" cy="6857990"/>
          </a:xfrm>
          <a:prstGeom prst="rect">
            <a:avLst/>
          </a:prstGeom>
        </p:spPr>
      </p:pic>
      <p:sp>
        <p:nvSpPr>
          <p:cNvPr id="25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0">
                <a:schemeClr val="dk2">
                  <a:tint val="97000"/>
                  <a:hueMod val="92000"/>
                  <a:satMod val="169000"/>
                  <a:lumMod val="164000"/>
                  <a:alpha val="8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C6252F-9468-4CFE-8A28-0DFE703FB7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939" y="1660636"/>
            <a:ext cx="6767736" cy="2486049"/>
          </a:xfrm>
        </p:spPr>
        <p:txBody>
          <a:bodyPr>
            <a:normAutofit/>
          </a:bodyPr>
          <a:lstStyle/>
          <a:p>
            <a:r>
              <a:rPr lang="en-GB" b="1" dirty="0"/>
              <a:t>Light in the darkness v2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142" y="3689484"/>
            <a:ext cx="5133408" cy="914401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Jesus come to us in our gloom, distress and fearfulness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D74309-C9F5-4AE7-A70F-F7BC0019F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232" y="1068229"/>
            <a:ext cx="6374662" cy="42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2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511F85B-5967-428B-BE8B-819A79813D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63F96-26B7-4A25-944E-0FFA2C705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/>
          </a:blip>
          <a:srcRect t="5212" b="21736"/>
          <a:stretch/>
        </p:blipFill>
        <p:spPr>
          <a:xfrm>
            <a:off x="15354" y="10"/>
            <a:ext cx="12191980" cy="6857990"/>
          </a:xfrm>
          <a:prstGeom prst="rect">
            <a:avLst/>
          </a:prstGeom>
        </p:spPr>
      </p:pic>
      <p:sp>
        <p:nvSpPr>
          <p:cNvPr id="25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0">
                <a:schemeClr val="dk2">
                  <a:tint val="97000"/>
                  <a:hueMod val="92000"/>
                  <a:satMod val="169000"/>
                  <a:lumMod val="164000"/>
                  <a:alpha val="8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C6252F-9468-4CFE-8A28-0DFE703FB7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939" y="812800"/>
            <a:ext cx="4967639" cy="3333885"/>
          </a:xfrm>
        </p:spPr>
        <p:txBody>
          <a:bodyPr>
            <a:normAutofit/>
          </a:bodyPr>
          <a:lstStyle/>
          <a:p>
            <a:r>
              <a:rPr lang="en-GB" b="1" dirty="0"/>
              <a:t>Lord, and god and ruler, vv6-7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142" y="3689484"/>
            <a:ext cx="5133408" cy="914401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We bow the knee before him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3A16D-5E38-4C38-9A62-EE29E4A61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005" y="1199756"/>
            <a:ext cx="6576328" cy="43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8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511F85B-5967-428B-BE8B-819A79813D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63F96-26B7-4A25-944E-0FFA2C705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/>
          </a:blip>
          <a:srcRect t="5212" b="21736"/>
          <a:stretch/>
        </p:blipFill>
        <p:spPr>
          <a:xfrm>
            <a:off x="15354" y="10"/>
            <a:ext cx="12191980" cy="6857990"/>
          </a:xfrm>
          <a:prstGeom prst="rect">
            <a:avLst/>
          </a:prstGeom>
        </p:spPr>
      </p:pic>
      <p:sp>
        <p:nvSpPr>
          <p:cNvPr id="25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0">
                <a:schemeClr val="dk2">
                  <a:tint val="97000"/>
                  <a:hueMod val="92000"/>
                  <a:satMod val="169000"/>
                  <a:lumMod val="164000"/>
                  <a:alpha val="8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C6252F-9468-4CFE-8A28-0DFE703FB7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939" y="1660636"/>
            <a:ext cx="4791965" cy="248604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Bringing his peace, his shalom, vv7-8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142" y="3689484"/>
            <a:ext cx="5133408" cy="914401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Jesus brings his wholeness, his positive peace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446D4-EE7B-4176-A0A0-5B8AD9E0E9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721" t="-2160" r="2721" b="15411"/>
          <a:stretch/>
        </p:blipFill>
        <p:spPr>
          <a:xfrm>
            <a:off x="5584402" y="481982"/>
            <a:ext cx="6144177" cy="5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3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511F85B-5967-428B-BE8B-819A79813D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0">
                <a:schemeClr val="dk2">
                  <a:tint val="97000"/>
                  <a:hueMod val="92000"/>
                  <a:satMod val="169000"/>
                  <a:lumMod val="164000"/>
                  <a:alpha val="8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C6252F-9468-4CFE-8A28-0DFE703FB7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939" y="1660636"/>
            <a:ext cx="6767736" cy="2486049"/>
          </a:xfrm>
        </p:spPr>
        <p:txBody>
          <a:bodyPr>
            <a:normAutofit/>
          </a:bodyPr>
          <a:lstStyle/>
          <a:p>
            <a:r>
              <a:rPr lang="en-GB" b="1" dirty="0"/>
              <a:t>I</a:t>
            </a:r>
            <a:br>
              <a:rPr lang="en-GB" b="1" dirty="0"/>
            </a:b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1C6F7-9512-4D4E-B0CB-D1949BB81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5" y="9144"/>
            <a:ext cx="12192000" cy="37179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794F52-21D8-4AE5-A173-894526189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164" y="2126204"/>
            <a:ext cx="3406480" cy="45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9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511F85B-5967-428B-BE8B-819A79813D9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63F96-26B7-4A25-944E-0FFA2C705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/>
          </a:blip>
          <a:srcRect t="5212" b="21736"/>
          <a:stretch/>
        </p:blipFill>
        <p:spPr>
          <a:xfrm>
            <a:off x="15354" y="10"/>
            <a:ext cx="12191980" cy="6857990"/>
          </a:xfrm>
          <a:prstGeom prst="rect">
            <a:avLst/>
          </a:prstGeom>
        </p:spPr>
      </p:pic>
      <p:sp>
        <p:nvSpPr>
          <p:cNvPr id="25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0">
                <a:schemeClr val="dk2">
                  <a:tint val="97000"/>
                  <a:hueMod val="92000"/>
                  <a:satMod val="169000"/>
                  <a:lumMod val="164000"/>
                  <a:alpha val="8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C6252F-9468-4CFE-8A28-0DFE703FB7B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939" y="1660636"/>
            <a:ext cx="6767736" cy="248604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There is a fulfilment already. There is more to come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142" y="3689484"/>
            <a:ext cx="5133408" cy="914401"/>
          </a:xfrm>
        </p:spPr>
        <p:txBody>
          <a:bodyPr>
            <a:noAutofit/>
          </a:bodyPr>
          <a:lstStyle/>
          <a:p>
            <a:endParaRPr lang="en-GB" sz="3600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F373D-4908-478D-98BD-F33F19B16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766" y="3428998"/>
            <a:ext cx="7102479" cy="19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2024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2" ma:contentTypeDescription="Create a new document." ma:contentTypeScope="" ma:versionID="1468fcb82bb5268525ff571f90944706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f1fa78687279a4a642475865b6c74f3f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6B216D-372B-498E-9A5D-3FFCBCCC00A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145bb1d-ca89-48f5-8a03-ec3f6999098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4A2A62-1406-41E7-A3B4-E9461804C6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6DBF6C-6B9F-4C36-9866-EFC720D27C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1555</TotalTime>
  <Words>64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Slice</vt:lpstr>
      <vt:lpstr>Isaiah 9.1-7 Christmas Lights and Christmas light </vt:lpstr>
      <vt:lpstr>Light in the darkness v2 </vt:lpstr>
      <vt:lpstr>Lord, and god and ruler, vv6-7 </vt:lpstr>
      <vt:lpstr>Bringing his peace, his shalom, vv7-8 </vt:lpstr>
      <vt:lpstr>I </vt:lpstr>
      <vt:lpstr>There is a fulfilment already. There is more to come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13.1-17 saved to serve</dc:title>
  <dc:creator>Peter Morden</dc:creator>
  <cp:lastModifiedBy>Peter Morden</cp:lastModifiedBy>
  <cp:revision>11</cp:revision>
  <cp:lastPrinted>2017-12-24T09:40:25Z</cp:lastPrinted>
  <dcterms:created xsi:type="dcterms:W3CDTF">2017-09-09T15:30:15Z</dcterms:created>
  <dcterms:modified xsi:type="dcterms:W3CDTF">2017-12-24T09:45:20Z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