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handoutMasterIdLst>
    <p:handoutMasterId r:id="rId11"/>
  </p:handoutMasterIdLst>
  <p:sldIdLst>
    <p:sldId id="267" r:id="rId5"/>
    <p:sldId id="256" r:id="rId6"/>
    <p:sldId id="266" r:id="rId7"/>
    <p:sldId id="265" r:id="rId8"/>
    <p:sldId id="268" r:id="rId9"/>
    <p:sldId id="264" r:id="rId10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1EBEF-2504-4DAF-907E-B797898F997E}" type="datetimeFigureOut">
              <a:rPr lang="en-GB" smtClean="0"/>
              <a:t>24/12/2017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E61E77-DA3A-49C4-BE57-A3BAD586E3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087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63F96-26B7-4A25-944E-0FFA2C7051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  <a:extLst/>
          </a:blip>
          <a:srcRect t="5212" b="21736"/>
          <a:stretch/>
        </p:blipFill>
        <p:spPr>
          <a:xfrm>
            <a:off x="-925" y="10"/>
            <a:ext cx="12191980" cy="6857990"/>
          </a:xfrm>
          <a:prstGeom prst="rect">
            <a:avLst/>
          </a:prstGeom>
        </p:spPr>
      </p:pic>
      <p:sp>
        <p:nvSpPr>
          <p:cNvPr id="25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2157" y="1660635"/>
            <a:ext cx="5416246" cy="2486049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Isaiah 9.1-7</a:t>
            </a:r>
            <a:br>
              <a:rPr lang="en-GB" b="1" dirty="0"/>
            </a:br>
            <a:r>
              <a:rPr lang="en-GB" b="1" dirty="0"/>
              <a:t>Christmas Lights and Christmas light</a:t>
            </a:r>
            <a:br>
              <a:rPr lang="en-GB" b="1" dirty="0"/>
            </a:b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142" y="3689484"/>
            <a:ext cx="5133408" cy="914401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chemeClr val="accent1"/>
                </a:solidFill>
              </a:rPr>
              <a:t>Christmas comes early!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65EC6F-CF54-4ADF-BF9F-4E19A3D34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490" y="942578"/>
            <a:ext cx="5344361" cy="400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274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63F96-26B7-4A25-944E-0FFA2C7051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  <a:extLst/>
          </a:blip>
          <a:srcRect t="5212" b="21736"/>
          <a:stretch/>
        </p:blipFill>
        <p:spPr>
          <a:xfrm>
            <a:off x="-925" y="-2"/>
            <a:ext cx="12191980" cy="6857990"/>
          </a:xfrm>
          <a:prstGeom prst="rect">
            <a:avLst/>
          </a:prstGeom>
        </p:spPr>
      </p:pic>
      <p:sp>
        <p:nvSpPr>
          <p:cNvPr id="25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939" y="1660636"/>
            <a:ext cx="6767736" cy="2486049"/>
          </a:xfrm>
        </p:spPr>
        <p:txBody>
          <a:bodyPr>
            <a:normAutofit/>
          </a:bodyPr>
          <a:lstStyle/>
          <a:p>
            <a:r>
              <a:rPr lang="en-GB" b="1" dirty="0"/>
              <a:t>Light in the darkness v2</a:t>
            </a:r>
            <a:br>
              <a:rPr lang="en-GB" b="1" dirty="0"/>
            </a:b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142" y="3689484"/>
            <a:ext cx="5133408" cy="914401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chemeClr val="accent1"/>
                </a:solidFill>
              </a:rPr>
              <a:t>Jesus come to us in our gloom, distress and fearfulness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D74309-C9F5-4AE7-A70F-F7BC0019F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232" y="1068229"/>
            <a:ext cx="6374662" cy="425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2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63F96-26B7-4A25-944E-0FFA2C7051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  <a:extLst/>
          </a:blip>
          <a:srcRect t="5212" b="21736"/>
          <a:stretch/>
        </p:blipFill>
        <p:spPr>
          <a:xfrm>
            <a:off x="15354" y="10"/>
            <a:ext cx="12191980" cy="6857990"/>
          </a:xfrm>
          <a:prstGeom prst="rect">
            <a:avLst/>
          </a:prstGeom>
        </p:spPr>
      </p:pic>
      <p:sp>
        <p:nvSpPr>
          <p:cNvPr id="25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939" y="812800"/>
            <a:ext cx="4967639" cy="3333885"/>
          </a:xfrm>
        </p:spPr>
        <p:txBody>
          <a:bodyPr>
            <a:normAutofit/>
          </a:bodyPr>
          <a:lstStyle/>
          <a:p>
            <a:r>
              <a:rPr lang="en-GB" b="1" dirty="0"/>
              <a:t>Lord, and god and ruler, vv6-7</a:t>
            </a:r>
            <a:br>
              <a:rPr lang="en-GB" b="1" dirty="0"/>
            </a:b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142" y="3689484"/>
            <a:ext cx="5133408" cy="914401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chemeClr val="accent1"/>
                </a:solidFill>
              </a:rPr>
              <a:t>We bow the knee before him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73A16D-5E38-4C38-9A62-EE29E4A61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7005" y="1199756"/>
            <a:ext cx="6576328" cy="437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480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63F96-26B7-4A25-944E-0FFA2C7051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  <a:extLst/>
          </a:blip>
          <a:srcRect t="5212" b="21736"/>
          <a:stretch/>
        </p:blipFill>
        <p:spPr>
          <a:xfrm>
            <a:off x="15354" y="10"/>
            <a:ext cx="12191980" cy="6857990"/>
          </a:xfrm>
          <a:prstGeom prst="rect">
            <a:avLst/>
          </a:prstGeom>
        </p:spPr>
      </p:pic>
      <p:sp>
        <p:nvSpPr>
          <p:cNvPr id="25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939" y="1660636"/>
            <a:ext cx="4791965" cy="2486049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Bringing his peace, his shalom, vv7-8</a:t>
            </a:r>
            <a:br>
              <a:rPr lang="en-GB" b="1" dirty="0"/>
            </a:b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142" y="3689484"/>
            <a:ext cx="5133408" cy="914401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chemeClr val="accent1"/>
                </a:solidFill>
              </a:rPr>
              <a:t>Jesus brings his wholeness, his positive peace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C446D4-EE7B-4176-A0A0-5B8AD9E0E9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721" t="-2160" r="2721" b="15411"/>
          <a:stretch/>
        </p:blipFill>
        <p:spPr>
          <a:xfrm>
            <a:off x="5584402" y="481982"/>
            <a:ext cx="6144177" cy="533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37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939" y="1660636"/>
            <a:ext cx="6767736" cy="2486049"/>
          </a:xfrm>
        </p:spPr>
        <p:txBody>
          <a:bodyPr>
            <a:normAutofit/>
          </a:bodyPr>
          <a:lstStyle/>
          <a:p>
            <a:r>
              <a:rPr lang="en-GB" b="1" dirty="0"/>
              <a:t>I</a:t>
            </a:r>
            <a:br>
              <a:rPr lang="en-GB" b="1" dirty="0"/>
            </a:br>
            <a:endParaRPr lang="en-GB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51C6F7-9512-4D4E-B0CB-D1949BB81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5" y="9144"/>
            <a:ext cx="12192000" cy="37179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794F52-21D8-4AE5-A173-894526189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4164" y="2126204"/>
            <a:ext cx="3406480" cy="454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99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63F96-26B7-4A25-944E-0FFA2C7051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  <a:extLst/>
          </a:blip>
          <a:srcRect t="5212" b="21736"/>
          <a:stretch/>
        </p:blipFill>
        <p:spPr>
          <a:xfrm>
            <a:off x="15354" y="10"/>
            <a:ext cx="12191980" cy="6857990"/>
          </a:xfrm>
          <a:prstGeom prst="rect">
            <a:avLst/>
          </a:prstGeom>
        </p:spPr>
      </p:pic>
      <p:sp>
        <p:nvSpPr>
          <p:cNvPr id="25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939" y="1660636"/>
            <a:ext cx="6767736" cy="2486049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There is a fulfilment already. There is more to come</a:t>
            </a:r>
            <a:br>
              <a:rPr lang="en-GB" b="1" dirty="0"/>
            </a:b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142" y="3689484"/>
            <a:ext cx="5133408" cy="914401"/>
          </a:xfrm>
        </p:spPr>
        <p:txBody>
          <a:bodyPr>
            <a:noAutofit/>
          </a:bodyPr>
          <a:lstStyle/>
          <a:p>
            <a:endParaRPr lang="en-GB" sz="3600" b="1" dirty="0">
              <a:solidFill>
                <a:schemeClr val="accent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5F373D-4908-478D-98BD-F33F19B16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7766" y="3428998"/>
            <a:ext cx="7102479" cy="199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20240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6B216D-372B-498E-9A5D-3FFCBCCC00AE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145bb1d-ca89-48f5-8a03-ec3f6999098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74A2A62-1406-41E7-A3B4-E9461804C6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6DBF6C-6B9F-4C36-9866-EFC720D27C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1555</TotalTime>
  <Words>64</Words>
  <Application>Microsoft Office PowerPoint</Application>
  <PresentationFormat>Widescreen</PresentationFormat>
  <Paragraphs>10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Century Gothic</vt:lpstr>
      <vt:lpstr>Wingdings 3</vt:lpstr>
      <vt:lpstr>Slice</vt:lpstr>
      <vt:lpstr>Isaiah 9.1-7 Christmas Lights and Christmas light </vt:lpstr>
      <vt:lpstr>Light in the darkness v2 </vt:lpstr>
      <vt:lpstr>Lord, and god and ruler, vv6-7 </vt:lpstr>
      <vt:lpstr>Bringing his peace, his shalom, vv7-8 </vt:lpstr>
      <vt:lpstr>I </vt:lpstr>
      <vt:lpstr>There is a fulfilment already. There is more to come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John 13.1-17 saved to serve</dc:title>
  <dc:creator>Peter Morden</dc:creator>
  <cp:lastModifiedBy>Peter Morden</cp:lastModifiedBy>
  <cp:revision>11</cp:revision>
  <cp:lastPrinted>2017-12-24T09:40:25Z</cp:lastPrinted>
  <dcterms:created xsi:type="dcterms:W3CDTF">2017-09-09T15:30:15Z</dcterms:created>
  <dcterms:modified xsi:type="dcterms:W3CDTF">2017-12-24T09:45:20Z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