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8" r:id="rId3"/>
    <p:sldId id="256" r:id="rId4"/>
    <p:sldId id="257" r:id="rId5"/>
    <p:sldId id="258" r:id="rId6"/>
    <p:sldId id="269" r:id="rId7"/>
    <p:sldId id="270" r:id="rId8"/>
    <p:sldId id="271" r:id="rId9"/>
    <p:sldId id="262" r:id="rId10"/>
    <p:sldId id="263" r:id="rId11"/>
    <p:sldId id="272" r:id="rId12"/>
    <p:sldId id="265" r:id="rId13"/>
    <p:sldId id="267" r:id="rId14"/>
    <p:sldId id="273" r:id="rId15"/>
    <p:sldId id="274" r:id="rId16"/>
    <p:sldId id="27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40" d="100"/>
          <a:sy n="40" d="100"/>
        </p:scale>
        <p:origin x="72" y="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4BC14-A348-4597-AE65-49870FBC4683}" type="datetimeFigureOut">
              <a:rPr lang="en-GB" smtClean="0"/>
              <a:t>24/09/2017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7A0BB-E974-4F4F-9A56-3640A117F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99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4BC14-A348-4597-AE65-49870FBC4683}" type="datetimeFigureOut">
              <a:rPr lang="en-GB" smtClean="0"/>
              <a:t>24/09/2017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7A0BB-E974-4F4F-9A56-3640A117F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398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4BC14-A348-4597-AE65-49870FBC4683}" type="datetimeFigureOut">
              <a:rPr lang="en-GB" smtClean="0"/>
              <a:t>24/09/2017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7A0BB-E974-4F4F-9A56-3640A117F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117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4BC14-A348-4597-AE65-49870FBC4683}" type="datetimeFigureOut">
              <a:rPr lang="en-GB" smtClean="0"/>
              <a:t>24/09/2017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7A0BB-E974-4F4F-9A56-3640A117F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257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4BC14-A348-4597-AE65-49870FBC4683}" type="datetimeFigureOut">
              <a:rPr lang="en-GB" smtClean="0"/>
              <a:t>24/09/2017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7A0BB-E974-4F4F-9A56-3640A117F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838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4BC14-A348-4597-AE65-49870FBC4683}" type="datetimeFigureOut">
              <a:rPr lang="en-GB" smtClean="0"/>
              <a:t>24/09/2017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7A0BB-E974-4F4F-9A56-3640A117F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823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4BC14-A348-4597-AE65-49870FBC4683}" type="datetimeFigureOut">
              <a:rPr lang="en-GB" smtClean="0"/>
              <a:t>24/09/2017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7A0BB-E974-4F4F-9A56-3640A117F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628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4BC14-A348-4597-AE65-49870FBC4683}" type="datetimeFigureOut">
              <a:rPr lang="en-GB" smtClean="0"/>
              <a:t>24/09/2017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7A0BB-E974-4F4F-9A56-3640A117F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984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4BC14-A348-4597-AE65-49870FBC4683}" type="datetimeFigureOut">
              <a:rPr lang="en-GB" smtClean="0"/>
              <a:t>24/09/2017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7A0BB-E974-4F4F-9A56-3640A117F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359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4BC14-A348-4597-AE65-49870FBC4683}" type="datetimeFigureOut">
              <a:rPr lang="en-GB" smtClean="0"/>
              <a:t>24/09/2017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7A0BB-E974-4F4F-9A56-3640A117F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4281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4BC14-A348-4597-AE65-49870FBC4683}" type="datetimeFigureOut">
              <a:rPr lang="en-GB" smtClean="0"/>
              <a:t>24/09/2017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7A0BB-E974-4F4F-9A56-3640A117F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405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4BC14-A348-4597-AE65-49870FBC4683}" type="datetimeFigureOut">
              <a:rPr lang="en-GB" smtClean="0"/>
              <a:t>24/09/2017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7A0BB-E974-4F4F-9A56-3640A117FB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6247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0" b="10980"/>
          <a:stretch/>
        </p:blipFill>
        <p:spPr>
          <a:xfrm>
            <a:off x="2667000" y="1237129"/>
            <a:ext cx="6858000" cy="535193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6175" y="255494"/>
            <a:ext cx="6449636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Made in the Image of God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6175" y="1134507"/>
            <a:ext cx="3960127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Genesis 1:26-31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29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61" b="32457"/>
          <a:stretch/>
        </p:blipFill>
        <p:spPr>
          <a:xfrm>
            <a:off x="2832849" y="15905"/>
            <a:ext cx="6526304" cy="68261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325" y="303620"/>
            <a:ext cx="10524096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Relationship with God Changes Everything…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324" y="1169313"/>
            <a:ext cx="7010875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…How We Become Ourselves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324" y="2035006"/>
            <a:ext cx="8478729" cy="34163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“Now the Lord is the Spirit, and where the Spirit of the Lord is, there is freedom.</a:t>
            </a:r>
            <a:r>
              <a:rPr lang="en-GB" sz="3600" dirty="0" smtClean="0">
                <a:solidFill>
                  <a:schemeClr val="bg1"/>
                </a:solidFill>
                <a:effectLst/>
              </a:rPr>
              <a:t> And we all, who with unveiled faces contemplate the Lord’s glory, are being transformed into his image with ever-increasing glory, which comes from the Lord, who is the Spirit”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325" y="5547578"/>
            <a:ext cx="5302392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2 Corinthians 3:17-18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1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61" b="32457"/>
          <a:stretch/>
        </p:blipFill>
        <p:spPr>
          <a:xfrm>
            <a:off x="2832849" y="15905"/>
            <a:ext cx="6526304" cy="68261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325" y="303620"/>
            <a:ext cx="10524096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Relationship with God Changes Everything…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324" y="1169313"/>
            <a:ext cx="7010875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…How We Become Ourselves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325" y="5753345"/>
            <a:ext cx="10524096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How Are We Trying to Become More Godly?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20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59" b="32903"/>
          <a:stretch/>
        </p:blipFill>
        <p:spPr>
          <a:xfrm>
            <a:off x="1882147" y="0"/>
            <a:ext cx="842770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325" y="303620"/>
            <a:ext cx="10524096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Relationship with God Changes Everything…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325" y="1169313"/>
            <a:ext cx="6409296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…How We See Each Other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325" y="5753345"/>
            <a:ext cx="8695296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Do We Have God’s Heart for Others?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528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421" b="9421"/>
          <a:stretch/>
        </p:blipFill>
        <p:spPr>
          <a:xfrm>
            <a:off x="2807368" y="983434"/>
            <a:ext cx="6577264" cy="58745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325" y="303620"/>
            <a:ext cx="10524096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Relationship with God Changes Everything…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325" y="1169313"/>
            <a:ext cx="6409296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…How We Do Community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325" y="5753345"/>
            <a:ext cx="8358412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What Does SPBC Embody of Jesus?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64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7" b="31727"/>
          <a:stretch/>
        </p:blipFill>
        <p:spPr>
          <a:xfrm>
            <a:off x="1972236" y="-1380"/>
            <a:ext cx="8247530" cy="68607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325" y="303620"/>
            <a:ext cx="10524096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Relationship with God Changes Everything…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325" y="1169313"/>
            <a:ext cx="5543022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…How We See Heaven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34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61" b="32457"/>
          <a:stretch/>
        </p:blipFill>
        <p:spPr>
          <a:xfrm>
            <a:off x="2832849" y="15905"/>
            <a:ext cx="6526304" cy="68261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325" y="303620"/>
            <a:ext cx="10524096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Relationship with God Changes Everything…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324" y="1169313"/>
            <a:ext cx="4748939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…How We See God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324" y="4849747"/>
            <a:ext cx="9296875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How Can We Get to Know God Better?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324" y="5715440"/>
            <a:ext cx="8238097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Who Do You Want to Know Jesus?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84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2029" y="303620"/>
            <a:ext cx="11767359" cy="624786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</a:rPr>
              <a:t>Made in the Image of God…</a:t>
            </a:r>
          </a:p>
          <a:p>
            <a:r>
              <a:rPr lang="en-GB" sz="4000" b="1" dirty="0" smtClean="0">
                <a:solidFill>
                  <a:schemeClr val="bg1"/>
                </a:solidFill>
              </a:rPr>
              <a:t>How does relationship with God show in your life?</a:t>
            </a:r>
          </a:p>
          <a:p>
            <a:r>
              <a:rPr lang="en-GB" sz="4000" b="1" dirty="0" smtClean="0">
                <a:solidFill>
                  <a:schemeClr val="bg1"/>
                </a:solidFill>
              </a:rPr>
              <a:t>Is having God’s character an aspiration you have?</a:t>
            </a:r>
          </a:p>
          <a:p>
            <a:r>
              <a:rPr lang="en-GB" sz="4000" b="1" dirty="0" smtClean="0">
                <a:solidFill>
                  <a:schemeClr val="bg1"/>
                </a:solidFill>
              </a:rPr>
              <a:t>To what extend do God and Godliness define you?</a:t>
            </a:r>
          </a:p>
          <a:p>
            <a:r>
              <a:rPr lang="en-GB" sz="4000" b="1" dirty="0" smtClean="0">
                <a:solidFill>
                  <a:schemeClr val="bg1"/>
                </a:solidFill>
              </a:rPr>
              <a:t>How are you trying to become more Godly?</a:t>
            </a:r>
          </a:p>
          <a:p>
            <a:r>
              <a:rPr lang="en-GB" sz="4000" b="1" dirty="0" smtClean="0">
                <a:solidFill>
                  <a:schemeClr val="bg1"/>
                </a:solidFill>
              </a:rPr>
              <a:t>Do you have God’s heart to redeem people you know?</a:t>
            </a:r>
          </a:p>
          <a:p>
            <a:r>
              <a:rPr lang="en-GB" sz="4000" b="1" dirty="0" smtClean="0">
                <a:solidFill>
                  <a:schemeClr val="bg1"/>
                </a:solidFill>
              </a:rPr>
              <a:t>What characteristics of God do you see at SPBC?</a:t>
            </a:r>
          </a:p>
          <a:p>
            <a:r>
              <a:rPr lang="en-GB" sz="4000" b="1" dirty="0" smtClean="0">
                <a:solidFill>
                  <a:schemeClr val="bg1"/>
                </a:solidFill>
              </a:rPr>
              <a:t>How can you get to know God better?</a:t>
            </a:r>
          </a:p>
          <a:p>
            <a:r>
              <a:rPr lang="en-GB" sz="4000" b="1" dirty="0" smtClean="0">
                <a:solidFill>
                  <a:schemeClr val="bg1"/>
                </a:solidFill>
              </a:rPr>
              <a:t>In what ways do we need to seek God more?</a:t>
            </a:r>
          </a:p>
          <a:p>
            <a:r>
              <a:rPr lang="en-GB" sz="4000" b="1" dirty="0" smtClean="0">
                <a:solidFill>
                  <a:schemeClr val="bg1"/>
                </a:solidFill>
              </a:rPr>
              <a:t>Who would you most like to know Jesus?</a:t>
            </a:r>
            <a:endParaRPr lang="en-GB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39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9" t="13290" r="3471" b="13290"/>
          <a:stretch/>
        </p:blipFill>
        <p:spPr>
          <a:xfrm>
            <a:off x="2791324" y="-32154"/>
            <a:ext cx="6833940" cy="69223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2451" y="5741894"/>
            <a:ext cx="8695295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What is Relationship with God Like?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2451" y="4876201"/>
            <a:ext cx="4339865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Galatians 5:22-23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2451" y="4010508"/>
            <a:ext cx="5326454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1 Corinthians 12:7-11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80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33"/>
          <a:stretch/>
        </p:blipFill>
        <p:spPr>
          <a:xfrm>
            <a:off x="674042" y="0"/>
            <a:ext cx="10843916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4030" y="5814083"/>
            <a:ext cx="5302391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What is God’s Image?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4031" y="4948390"/>
            <a:ext cx="4869254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Deuteronomy 6:4-5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828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26" b="31029"/>
          <a:stretch/>
        </p:blipFill>
        <p:spPr>
          <a:xfrm>
            <a:off x="740864" y="0"/>
            <a:ext cx="10710272" cy="68714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54030" y="5814083"/>
            <a:ext cx="9874391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How are We ‘Made in the Image of God’?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80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6" b="10176"/>
          <a:stretch/>
        </p:blipFill>
        <p:spPr>
          <a:xfrm>
            <a:off x="2667000" y="1323475"/>
            <a:ext cx="6858000" cy="54623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325" y="303620"/>
            <a:ext cx="8743423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Why Do So Few People Know God?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72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6" b="10176"/>
          <a:stretch/>
        </p:blipFill>
        <p:spPr>
          <a:xfrm>
            <a:off x="2667000" y="1323475"/>
            <a:ext cx="6858000" cy="54623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325" y="303620"/>
            <a:ext cx="8743423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Why Do So Few People Know God?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325" y="1145250"/>
            <a:ext cx="11438496" cy="403187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“</a:t>
            </a:r>
            <a:r>
              <a:rPr lang="en-GB" sz="3200" baseline="30000" dirty="0">
                <a:solidFill>
                  <a:schemeClr val="bg1"/>
                </a:solidFill>
              </a:rPr>
              <a:t> </a:t>
            </a:r>
            <a:r>
              <a:rPr lang="en-GB" sz="3200" dirty="0">
                <a:solidFill>
                  <a:schemeClr val="bg1"/>
                </a:solidFill>
              </a:rPr>
              <a:t>In your relationships with one another, have the same </a:t>
            </a:r>
            <a:r>
              <a:rPr lang="en-GB" sz="3200" dirty="0" err="1">
                <a:solidFill>
                  <a:schemeClr val="bg1"/>
                </a:solidFill>
              </a:rPr>
              <a:t>mindset</a:t>
            </a:r>
            <a:r>
              <a:rPr lang="en-GB" sz="3200" dirty="0">
                <a:solidFill>
                  <a:schemeClr val="bg1"/>
                </a:solidFill>
              </a:rPr>
              <a:t> as Christ Jesus:</a:t>
            </a:r>
            <a:r>
              <a:rPr lang="en-GB" sz="3200" dirty="0" smtClean="0">
                <a:solidFill>
                  <a:schemeClr val="bg1"/>
                </a:solidFill>
                <a:effectLst/>
              </a:rPr>
              <a:t> Who, being in very nature God, did not consider equality with God something to be used to his own advantage;</a:t>
            </a:r>
            <a:r>
              <a:rPr lang="en-GB" sz="3200" baseline="30000" dirty="0" smtClean="0">
                <a:solidFill>
                  <a:schemeClr val="bg1"/>
                </a:solidFill>
                <a:effectLst/>
              </a:rPr>
              <a:t> </a:t>
            </a:r>
            <a:r>
              <a:rPr lang="en-GB" sz="3200" dirty="0" smtClean="0">
                <a:solidFill>
                  <a:schemeClr val="bg1"/>
                </a:solidFill>
                <a:effectLst/>
              </a:rPr>
              <a:t>rather, he made himself nothing</a:t>
            </a:r>
            <a:r>
              <a:rPr lang="en-GB" sz="3200" dirty="0">
                <a:solidFill>
                  <a:schemeClr val="bg1"/>
                </a:solidFill>
              </a:rPr>
              <a:t> by taking the very nature of a servant, being made in human likeness.</a:t>
            </a:r>
            <a:r>
              <a:rPr lang="en-GB" sz="3200" baseline="30000" dirty="0">
                <a:solidFill>
                  <a:schemeClr val="bg1"/>
                </a:solidFill>
              </a:rPr>
              <a:t> </a:t>
            </a:r>
            <a:r>
              <a:rPr lang="en-GB" sz="3200" dirty="0">
                <a:solidFill>
                  <a:schemeClr val="bg1"/>
                </a:solidFill>
              </a:rPr>
              <a:t>And being found in appearance as a man, he humbled himself by becoming obedient to death— even death on a cross!</a:t>
            </a:r>
            <a:r>
              <a:rPr lang="en-GB" sz="3200" baseline="30000" dirty="0">
                <a:solidFill>
                  <a:schemeClr val="bg1"/>
                </a:solidFill>
              </a:rPr>
              <a:t> </a:t>
            </a:r>
            <a:r>
              <a:rPr lang="en-GB" sz="3200" dirty="0">
                <a:solidFill>
                  <a:schemeClr val="bg1"/>
                </a:solidFill>
              </a:rPr>
              <a:t>Therefore God exalted him to the highest place and gave him the name that is above every name”</a:t>
            </a:r>
            <a:endParaRPr lang="en-GB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325" y="5249312"/>
            <a:ext cx="4387991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Philippians 2:5-11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49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6" b="10176"/>
          <a:stretch/>
        </p:blipFill>
        <p:spPr>
          <a:xfrm>
            <a:off x="2667000" y="1323475"/>
            <a:ext cx="6858000" cy="54623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325" y="303620"/>
            <a:ext cx="8743423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Why Do So Few People Know God?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325" y="1145250"/>
            <a:ext cx="10090959" cy="144655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</a:rPr>
              <a:t>“The Son is the radiance of God’s glory and the exact representation of His being…”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326" y="2673773"/>
            <a:ext cx="3160770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Hebrews 1:3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45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6" b="10176"/>
          <a:stretch/>
        </p:blipFill>
        <p:spPr>
          <a:xfrm>
            <a:off x="2667000" y="1323475"/>
            <a:ext cx="6858000" cy="54623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325" y="303620"/>
            <a:ext cx="10524096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Relationship with God Changes Everything…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66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87" b="31727"/>
          <a:stretch/>
        </p:blipFill>
        <p:spPr>
          <a:xfrm>
            <a:off x="1972236" y="-1380"/>
            <a:ext cx="8247530" cy="68607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325" y="303620"/>
            <a:ext cx="10524096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Relationship with God Changes Everything…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325" y="1169313"/>
            <a:ext cx="6000222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…How We See Ourselves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325" y="5753345"/>
            <a:ext cx="4508307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/>
                </a:solidFill>
              </a:rPr>
              <a:t>What Makes You? </a:t>
            </a:r>
            <a:endParaRPr lang="en-GB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35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366</Words>
  <Application>Microsoft Office PowerPoint</Application>
  <PresentationFormat>Widescreen</PresentationFormat>
  <Paragraphs>48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Dyson</dc:creator>
  <cp:lastModifiedBy>Chris Dyson</cp:lastModifiedBy>
  <cp:revision>7</cp:revision>
  <dcterms:created xsi:type="dcterms:W3CDTF">2017-09-24T15:07:44Z</dcterms:created>
  <dcterms:modified xsi:type="dcterms:W3CDTF">2017-09-24T16:02:20Z</dcterms:modified>
</cp:coreProperties>
</file>