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5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9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2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23E1-C9CC-4384-9BC3-1D3008B6279E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0ADE-A0D1-4491-A049-0EF3D8768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5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4723 Pen-y-Ghent fr. Horton-in-Ribblesdale">
            <a:extLst>
              <a:ext uri="{FF2B5EF4-FFF2-40B4-BE49-F238E27FC236}">
                <a16:creationId xmlns:a16="http://schemas.microsoft.com/office/drawing/2014/main" id="{96BB8979-7554-461A-B4DE-640A4D866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9140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BE24D-5998-496A-B714-0369AA0E8821}"/>
              </a:ext>
            </a:extLst>
          </p:cNvPr>
          <p:cNvSpPr txBox="1"/>
          <p:nvPr/>
        </p:nvSpPr>
        <p:spPr>
          <a:xfrm>
            <a:off x="133165" y="0"/>
            <a:ext cx="88776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IN THE MOUNTAINS</a:t>
            </a:r>
          </a:p>
          <a:p>
            <a:r>
              <a:rPr lang="en-GB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PRAISE inspired by mountains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65: 5 – 13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19: 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36: 5- 6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50: 10 – 11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95: 4</a:t>
            </a:r>
          </a:p>
        </p:txBody>
      </p:sp>
    </p:spTree>
    <p:extLst>
      <p:ext uri="{BB962C8B-B14F-4D97-AF65-F5344CB8AC3E}">
        <p14:creationId xmlns:p14="http://schemas.microsoft.com/office/powerpoint/2010/main" val="144601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3-2319_IMG">
            <a:extLst>
              <a:ext uri="{FF2B5EF4-FFF2-40B4-BE49-F238E27FC236}">
                <a16:creationId xmlns:a16="http://schemas.microsoft.com/office/drawing/2014/main" id="{75225653-D62C-487D-87D1-172F098E7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0"/>
            <a:ext cx="92376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F19818-F947-4BFC-B55A-20DD883F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7" y="-258581"/>
            <a:ext cx="8042881" cy="1643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3AD2A-01CC-4F24-9009-6450FD88BD36}"/>
              </a:ext>
            </a:extLst>
          </p:cNvPr>
          <p:cNvSpPr txBox="1"/>
          <p:nvPr/>
        </p:nvSpPr>
        <p:spPr>
          <a:xfrm>
            <a:off x="-47625" y="845548"/>
            <a:ext cx="91916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PEACE found in the mountains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6: 12</a:t>
            </a:r>
          </a:p>
          <a:p>
            <a:endParaRPr lang="en-GB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7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318 4X3 M looking to Borrowdale &amp; Dale Head from Cat Bells">
            <a:extLst>
              <a:ext uri="{FF2B5EF4-FFF2-40B4-BE49-F238E27FC236}">
                <a16:creationId xmlns:a16="http://schemas.microsoft.com/office/drawing/2014/main" id="{FA3E2A8B-D691-4E71-B81E-9941802E6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D806C-61DD-419F-8067-959D949B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1173"/>
            <a:ext cx="8949704" cy="167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5B530-2CCF-4F12-BE39-5A8825A4C0C8}"/>
              </a:ext>
            </a:extLst>
          </p:cNvPr>
          <p:cNvSpPr txBox="1"/>
          <p:nvPr/>
        </p:nvSpPr>
        <p:spPr>
          <a:xfrm>
            <a:off x="-97148" y="751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GB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  <a:r>
              <a:rPr lang="en-GB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 in creation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42: 1 - 6</a:t>
            </a:r>
          </a:p>
        </p:txBody>
      </p:sp>
    </p:spTree>
    <p:extLst>
      <p:ext uri="{BB962C8B-B14F-4D97-AF65-F5344CB8AC3E}">
        <p14:creationId xmlns:p14="http://schemas.microsoft.com/office/powerpoint/2010/main" val="20755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-0143_IMG">
            <a:extLst>
              <a:ext uri="{FF2B5EF4-FFF2-40B4-BE49-F238E27FC236}">
                <a16:creationId xmlns:a16="http://schemas.microsoft.com/office/drawing/2014/main" id="{F21E38E7-E8CB-4D22-95BE-1B3A24D76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844A8-764A-43E6-AC14-D8C1758A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-365538"/>
            <a:ext cx="8949704" cy="167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517BD-A03F-48E5-A3CA-0FA24C425BA3}"/>
              </a:ext>
            </a:extLst>
          </p:cNvPr>
          <p:cNvSpPr txBox="1"/>
          <p:nvPr/>
        </p:nvSpPr>
        <p:spPr>
          <a:xfrm>
            <a:off x="0" y="923278"/>
            <a:ext cx="9144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PROTECTION symbolised by mountains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121: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125: 1 - 2</a:t>
            </a:r>
          </a:p>
        </p:txBody>
      </p:sp>
    </p:spTree>
    <p:extLst>
      <p:ext uri="{BB962C8B-B14F-4D97-AF65-F5344CB8AC3E}">
        <p14:creationId xmlns:p14="http://schemas.microsoft.com/office/powerpoint/2010/main" val="29876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20551-2EDD-4062-8402-C902D251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AC673-04C8-425C-9202-4F78936CB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394"/>
            <a:ext cx="8949704" cy="1676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67554-A0A5-4CA3-9F7F-0653591EF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34" y="676768"/>
            <a:ext cx="9138696" cy="1676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8EB4B-1F20-4197-8585-77277D417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34" y="3394787"/>
            <a:ext cx="9071634" cy="1341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44653-6CA6-4983-875A-E1E1CBF71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" y="4436261"/>
            <a:ext cx="8693649" cy="1341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D0CC4-0E04-4D0F-B16C-C017935B1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4" y="5534807"/>
            <a:ext cx="9144000" cy="10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78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Greer</dc:creator>
  <cp:lastModifiedBy>Geoffrey Greer</cp:lastModifiedBy>
  <cp:revision>4</cp:revision>
  <dcterms:created xsi:type="dcterms:W3CDTF">2018-07-28T11:40:21Z</dcterms:created>
  <dcterms:modified xsi:type="dcterms:W3CDTF">2018-07-28T13:46:03Z</dcterms:modified>
</cp:coreProperties>
</file>