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handoutMasterIdLst>
    <p:handoutMasterId r:id="rId11"/>
  </p:handoutMasterIdLst>
  <p:sldIdLst>
    <p:sldId id="256" r:id="rId5"/>
    <p:sldId id="264" r:id="rId6"/>
    <p:sldId id="275" r:id="rId7"/>
    <p:sldId id="274" r:id="rId8"/>
    <p:sldId id="276" r:id="rId9"/>
    <p:sldId id="277" r:id="rId10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13581B-6323-42C1-B217-579E5D380C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BDCFB-195C-4E7F-BEB2-8FDCA51D09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FEF73-3A4F-492E-B247-0E05216E3675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C3948-D6AA-49DA-A611-08A719B3E7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EA2C9-AC4F-4F88-B342-09E0829D76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B783A-F305-47FC-B548-E4645D6DF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34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415D9-F6C6-4E79-956A-B2D9F8081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04572"/>
          </a:xfrm>
        </p:spPr>
        <p:txBody>
          <a:bodyPr>
            <a:normAutofit fontScale="90000"/>
          </a:bodyPr>
          <a:lstStyle/>
          <a:p>
            <a:br>
              <a:rPr lang="en-GB" sz="4400" dirty="0"/>
            </a:br>
            <a:br>
              <a:rPr lang="en-GB" sz="4400" dirty="0"/>
            </a:br>
            <a:r>
              <a:rPr lang="en-GB" sz="4400" b="1" dirty="0"/>
              <a:t>giving Sunday</a:t>
            </a:r>
            <a:br>
              <a:rPr lang="en-GB" sz="4400" b="1" dirty="0"/>
            </a:br>
            <a:r>
              <a:rPr lang="en-GB" sz="4400" b="1" dirty="0"/>
              <a:t>2 Corinthians 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2083951"/>
            <a:ext cx="5565586" cy="408892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Giving God’s Way</a:t>
            </a:r>
          </a:p>
        </p:txBody>
      </p:sp>
    </p:spTree>
    <p:extLst>
      <p:ext uri="{BB962C8B-B14F-4D97-AF65-F5344CB8AC3E}">
        <p14:creationId xmlns:p14="http://schemas.microsoft.com/office/powerpoint/2010/main" val="205002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1E688E0-C729-4E49-9E7B-4697607DBE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415D9-F6C6-4E79-956A-B2D9F8081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  <a:extLst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AD89D74-79DD-4BE2-AA8C-8672382F252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381678"/>
            <a:ext cx="8001000" cy="87667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GB" dirty="0"/>
            </a:br>
            <a:br>
              <a:rPr lang="en-GB" dirty="0"/>
            </a:br>
            <a:r>
              <a:rPr lang="en-GB" dirty="0"/>
              <a:t>2 Corinthians 8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2116183"/>
            <a:ext cx="9793638" cy="450273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3600" b="1" dirty="0"/>
              <a:t>A Trinitarian Approach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the Father – v1 ‘the grace God has given the Macedonian churches’.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the Holy Spirit – </a:t>
            </a:r>
            <a:r>
              <a:rPr lang="en-GB" sz="36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charis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v7 ‘grace’ or ‘gift’ of giving.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the Son – v9 was rich, became poor, so that we through his ‘poverty’ might become rich. </a:t>
            </a:r>
          </a:p>
          <a:p>
            <a:pPr>
              <a:lnSpc>
                <a:spcPct val="90000"/>
              </a:lnSpc>
            </a:pPr>
            <a:endParaRPr lang="en-GB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2C0F3-8C9A-45B4-8DEA-9F8AFB96C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553" y="149245"/>
            <a:ext cx="3741342" cy="24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2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1E688E0-C729-4E49-9E7B-4697607DBE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415D9-F6C6-4E79-956A-B2D9F8081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  <a:extLst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AD89D74-79DD-4BE2-AA8C-8672382F252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1260582"/>
            <a:ext cx="8001000" cy="106835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dirty="0"/>
            </a:br>
            <a:br>
              <a:rPr lang="en-GB" dirty="0"/>
            </a:br>
            <a:r>
              <a:rPr lang="en-GB" sz="4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vv1-4 Giving that is thought through 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b="1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F80AE98-1CD3-4A2E-BD3B-C10343F23D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39913-B867-46D2-B069-67A8F0A10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63" y="1714372"/>
            <a:ext cx="8841566" cy="442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5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1E688E0-C729-4E49-9E7B-4697607DBE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415D9-F6C6-4E79-956A-B2D9F8081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  <a:extLst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AD89D74-79DD-4BE2-AA8C-8672382F252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1348187"/>
            <a:ext cx="8001000" cy="106835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dirty="0"/>
            </a:br>
            <a:br>
              <a:rPr lang="en-GB" dirty="0"/>
            </a:br>
            <a:r>
              <a:rPr lang="en-GB" sz="5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vv5-8 Giving that is generous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b="1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F80AE98-1CD3-4A2E-BD3B-C10343F23D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81283-D56F-42A9-AC4F-7C72C1B3E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751" y="1812293"/>
            <a:ext cx="9694506" cy="44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0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1E688E0-C729-4E49-9E7B-4697607DBE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415D9-F6C6-4E79-956A-B2D9F8081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  <a:extLst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AD89D74-79DD-4BE2-AA8C-8672382F252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03" y="2090388"/>
            <a:ext cx="10823743" cy="129876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dirty="0"/>
            </a:br>
            <a:br>
              <a:rPr lang="en-GB" dirty="0"/>
            </a:b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vv6-11 Giving that is compared to a harvest 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b="1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F80AE98-1CD3-4A2E-BD3B-C10343F23D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CF949D-5E37-47BB-82D9-8DFF6A07A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358" y="1350956"/>
            <a:ext cx="9182180" cy="51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8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1E688E0-C729-4E49-9E7B-4697607DBE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415D9-F6C6-4E79-956A-B2D9F8081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  <a:extLst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AD89D74-79DD-4BE2-AA8C-8672382F252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745878"/>
            <a:ext cx="9760082" cy="106835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dirty="0"/>
            </a:br>
            <a:br>
              <a:rPr lang="en-GB" dirty="0"/>
            </a:br>
            <a:r>
              <a:rPr lang="en-GB" sz="5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vv11-14 Giving that overflows in thankfulness 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b="1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F80AE98-1CD3-4A2E-BD3B-C10343F23D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CBB0D-FADB-4D26-AFBF-5DB7A178E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337" y="1981878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0365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2" ma:contentTypeDescription="Create a new document." ma:contentTypeScope="" ma:versionID="1468fcb82bb5268525ff571f90944706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f1fa78687279a4a642475865b6c74f3f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74D401-4E83-47CB-B225-DAB6FEF74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28BD12-2B25-4A19-94FD-38F884811CC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145bb1d-ca89-48f5-8a03-ec3f6999098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3FE309-720D-4C47-9B95-461FC3A5C2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408</TotalTime>
  <Words>62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Century Gothic</vt:lpstr>
      <vt:lpstr>Times New Roman</vt:lpstr>
      <vt:lpstr>Wingdings 3</vt:lpstr>
      <vt:lpstr>Slice</vt:lpstr>
      <vt:lpstr>  giving Sunday 2 Corinthians 9</vt:lpstr>
      <vt:lpstr>  2 Corinthians 8</vt:lpstr>
      <vt:lpstr>  1. vv1-4 Giving that is thought through  </vt:lpstr>
      <vt:lpstr>  2. vv5-8 Giving that is generous </vt:lpstr>
      <vt:lpstr>  3. vv6-11 Giving that is compared to a harvest   </vt:lpstr>
      <vt:lpstr>  4. vv11-14 Giving that overflows in thankfulness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Discipleship Glory on the mountain; glory in the valley</dc:title>
  <dc:creator>Peter Morden</dc:creator>
  <cp:lastModifiedBy>Peter Morden</cp:lastModifiedBy>
  <cp:revision>34</cp:revision>
  <cp:lastPrinted>2018-04-15T07:43:11Z</cp:lastPrinted>
  <dcterms:created xsi:type="dcterms:W3CDTF">2017-09-09T11:25:19Z</dcterms:created>
  <dcterms:modified xsi:type="dcterms:W3CDTF">2018-04-15T16:30:17Z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