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3" r:id="rId5"/>
    <p:sldId id="257" r:id="rId6"/>
    <p:sldId id="258" r:id="rId7"/>
    <p:sldId id="259" r:id="rId8"/>
    <p:sldId id="264" r:id="rId9"/>
    <p:sldId id="265" r:id="rId10"/>
    <p:sldId id="26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C30132-D182-476F-BC61-D570924E8F37}" v="117" dt="2019-04-21T15:09:56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D6F4-BE12-44F4-A41E-D3FC722B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49" y="946750"/>
            <a:ext cx="568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>
                <a:solidFill>
                  <a:srgbClr val="FFFF66"/>
                </a:solidFill>
              </a:rPr>
              <a:t>Christ is risen!</a:t>
            </a:r>
          </a:p>
          <a:p>
            <a:pPr marL="0" indent="0">
              <a:buNone/>
            </a:pPr>
            <a:r>
              <a:rPr lang="en-GB" sz="5400" b="1" dirty="0"/>
              <a:t>He is risen indeed, hallelujah!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4E631-425D-4AFA-AC1B-012A0D9FD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179" y="123825"/>
            <a:ext cx="56864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6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4E57-3FD8-489E-8DF2-909B0F8B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76" y="5214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John 20.19-23 The Difference Jesus Makes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D5C2E9-7159-4C3D-9579-4397EE6E3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714" y="924981"/>
            <a:ext cx="8122421" cy="54115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32CE39-2AFA-439E-A9B4-FF4E55E7C284}"/>
              </a:ext>
            </a:extLst>
          </p:cNvPr>
          <p:cNvSpPr/>
          <p:nvPr/>
        </p:nvSpPr>
        <p:spPr>
          <a:xfrm>
            <a:off x="193865" y="1997193"/>
            <a:ext cx="35777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a typeface="+mj-ea"/>
                <a:cs typeface="+mj-cs"/>
              </a:rPr>
              <a:t>The locked room is a place of fear and confinement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58896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9DB2-B0F0-4A84-9022-F1417C3C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Jesus kindles faith (cf. v29)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CFC7C9-57B7-41E4-9B38-A64EC266F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702" y="1593897"/>
            <a:ext cx="7361853" cy="48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7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47C1-F6D8-4D66-94AF-977EB3E3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Jesus brings peace (vs 19, 21)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AC5B32-F246-49AC-B25D-7C4405C32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976" y="1515343"/>
            <a:ext cx="7147249" cy="51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9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9349-DD87-4021-8953-67C45323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Jesus sends the Holy Spirit (v22)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4EE2AF-8610-4BF3-AB44-5588249E2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070" y="1523319"/>
            <a:ext cx="7721122" cy="51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4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2013-7450-4BB5-811C-3F36DD77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Jesus brings forgiveness (v31)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5F0E93-B1C6-4CCF-9CE5-98611EA31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935" y="1548767"/>
            <a:ext cx="6746033" cy="44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6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A62A-C463-4758-991E-ED634B05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Jesus sends us out (vs21-23)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3BF700-5B25-483F-8351-10E516868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172" y="1560061"/>
            <a:ext cx="7689061" cy="51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2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BCAD-054E-4CE1-8ECF-DFDEEC78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difference Jesus makes encourages us to pray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FEDC1-DB2A-466D-947F-D30A6D7C0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55" y="2141537"/>
            <a:ext cx="40979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Jesus changes everything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27266-5EAD-4048-A8A1-62D85D1D4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12"/>
          <a:stretch/>
        </p:blipFill>
        <p:spPr>
          <a:xfrm>
            <a:off x="5321416" y="1191236"/>
            <a:ext cx="4040698" cy="541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5" ma:contentTypeDescription="Create a new document." ma:contentTypeScope="" ma:versionID="1b11cbaad8004a020e3cf898ec5fbcee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e3e72fde746aa10b9f6d3b0a1b077d7c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BF48D6-ED70-41C4-9141-CBBF7AB2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0BDE6F-B0BA-41E0-A8D6-F950442F03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CC302D-B447-4395-81F4-77ACC3D0573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145bb1d-ca89-48f5-8a03-ec3f699909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50</TotalTime>
  <Words>86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Depth</vt:lpstr>
      <vt:lpstr>PowerPoint Presentation</vt:lpstr>
      <vt:lpstr>John 20.19-23 The Difference Jesus Makes </vt:lpstr>
      <vt:lpstr>1. Jesus kindles faith (cf. v29)  </vt:lpstr>
      <vt:lpstr>2. Jesus brings peace (vs 19, 21) </vt:lpstr>
      <vt:lpstr>3. Jesus sends the Holy Spirit (v22) </vt:lpstr>
      <vt:lpstr>4. Jesus brings forgiveness (v31) </vt:lpstr>
      <vt:lpstr>5. Jesus sends us out (vs21-23)</vt:lpstr>
      <vt:lpstr>The difference Jesus makes encourages us to pray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Morden</dc:creator>
  <cp:lastModifiedBy>Peter Morden</cp:lastModifiedBy>
  <cp:revision>4</cp:revision>
  <dcterms:created xsi:type="dcterms:W3CDTF">2019-04-21T14:19:51Z</dcterms:created>
  <dcterms:modified xsi:type="dcterms:W3CDTF">2019-04-21T15:09:56Z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