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266" r:id="rId5"/>
    <p:sldId id="280" r:id="rId6"/>
    <p:sldId id="277" r:id="rId7"/>
    <p:sldId id="278" r:id="rId8"/>
    <p:sldId id="282" r:id="rId9"/>
    <p:sldId id="279" r:id="rId10"/>
    <p:sldId id="281" r:id="rId11"/>
    <p:sldId id="276" r:id="rId12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F74D90-CF27-4AD6-8E09-B9A6EF6C8EB8}" v="25" dt="2019-12-08T08:46:09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6586" autoAdjust="0"/>
  </p:normalViewPr>
  <p:slideViewPr>
    <p:cSldViewPr snapToGrid="0">
      <p:cViewPr varScale="1">
        <p:scale>
          <a:sx n="73" d="100"/>
          <a:sy n="73" d="100"/>
        </p:scale>
        <p:origin x="19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EE570-DAA0-4FD5-A851-F4AB04E47E56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79301-B239-4659-97D0-A37A162D7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3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of our party political leaders has a particular issue with trustworthiness. </a:t>
            </a:r>
          </a:p>
          <a:p>
            <a:r>
              <a:rPr lang="en-GB" dirty="0"/>
              <a:t>We all know who that is. </a:t>
            </a:r>
          </a:p>
          <a:p>
            <a:endParaRPr lang="en-GB" dirty="0"/>
          </a:p>
          <a:p>
            <a:r>
              <a:rPr lang="en-GB" dirty="0"/>
              <a:t>Not a party political point. </a:t>
            </a:r>
          </a:p>
          <a:p>
            <a:r>
              <a:rPr lang="en-GB" dirty="0"/>
              <a:t>All the leaders, to some degree, are not trusted. </a:t>
            </a:r>
          </a:p>
          <a:p>
            <a:endParaRPr lang="en-GB" dirty="0"/>
          </a:p>
          <a:p>
            <a:r>
              <a:rPr lang="en-GB" dirty="0"/>
              <a:t>In many ways it’s always been like this. </a:t>
            </a:r>
          </a:p>
          <a:p>
            <a:r>
              <a:rPr lang="en-GB" dirty="0"/>
              <a:t>One of the most powerful expressions of loss of trust comes from an American student at the end of the 1970s.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9301-B239-4659-97D0-A37A162D79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recent history had included the war in Vietnam.</a:t>
            </a:r>
          </a:p>
          <a:p>
            <a:r>
              <a:rPr lang="en-GB" dirty="0"/>
              <a:t>It had the Watergate scandal where the headquarters of one US political party were burgled by another.</a:t>
            </a:r>
          </a:p>
          <a:p>
            <a:r>
              <a:rPr lang="en-GB" dirty="0"/>
              <a:t>And, at the end of the decade, there was a reactor meltdown and significant radiation leak at the nuclear power station on three mile island. </a:t>
            </a:r>
          </a:p>
          <a:p>
            <a:r>
              <a:rPr lang="en-GB" dirty="0"/>
              <a:t>The student said this, </a:t>
            </a:r>
          </a:p>
          <a:p>
            <a:r>
              <a:rPr lang="en-GB" dirty="0"/>
              <a:t>We used to trust the generals, but Vietnam changed that </a:t>
            </a:r>
          </a:p>
          <a:p>
            <a:r>
              <a:rPr lang="en-GB" dirty="0"/>
              <a:t>We used to trust the politicians, but Watergate changed that</a:t>
            </a:r>
          </a:p>
          <a:p>
            <a:r>
              <a:rPr lang="en-GB" dirty="0"/>
              <a:t>We used to trust the scientists but three mile island changed that</a:t>
            </a:r>
          </a:p>
          <a:p>
            <a:r>
              <a:rPr lang="en-GB" dirty="0"/>
              <a:t>Now we don’t know who we can trust </a:t>
            </a:r>
          </a:p>
          <a:p>
            <a:endParaRPr lang="en-GB" dirty="0"/>
          </a:p>
          <a:p>
            <a:r>
              <a:rPr lang="en-GB" dirty="0"/>
              <a:t>We shouldn’t be surprised by this. </a:t>
            </a:r>
          </a:p>
          <a:p>
            <a:r>
              <a:rPr lang="en-GB" dirty="0"/>
              <a:t>We’re not always trustworthy. </a:t>
            </a:r>
          </a:p>
          <a:p>
            <a:r>
              <a:rPr lang="en-GB" dirty="0"/>
              <a:t>We over promise and then fail to deliver </a:t>
            </a:r>
          </a:p>
          <a:p>
            <a:r>
              <a:rPr lang="en-GB" dirty="0"/>
              <a:t>We fail to tell the truth, our lies and half truths stemming from pride, or carelessness, or insecurities. </a:t>
            </a:r>
          </a:p>
          <a:p>
            <a:endParaRPr lang="en-GB" dirty="0"/>
          </a:p>
          <a:p>
            <a:r>
              <a:rPr lang="en-GB" dirty="0"/>
              <a:t>We don’t trust the generals, politicians, scientists, and in our clear sighted moments we don’t trust ourselves. </a:t>
            </a:r>
          </a:p>
          <a:p>
            <a:endParaRPr lang="en-GB" dirty="0"/>
          </a:p>
          <a:p>
            <a:r>
              <a:rPr lang="en-GB" dirty="0"/>
              <a:t>But God is trustworthy v9, One true light. Full of grace and truth v14.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9301-B239-4659-97D0-A37A162D79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3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Something about light being wonderfully attractive </a:t>
            </a:r>
          </a:p>
          <a:p>
            <a:r>
              <a:rPr lang="en-GB" dirty="0"/>
              <a:t>Light and life </a:t>
            </a:r>
          </a:p>
          <a:p>
            <a:endParaRPr lang="en-GB" dirty="0"/>
          </a:p>
          <a:p>
            <a:r>
              <a:rPr lang="en-GB" dirty="0"/>
              <a:t>Illustrate through baptism. Water sparkles. Fresh, glorious, exciting, joyful…</a:t>
            </a:r>
          </a:p>
          <a:p>
            <a:endParaRPr lang="en-GB" dirty="0"/>
          </a:p>
          <a:p>
            <a:r>
              <a:rPr lang="en-GB" dirty="0"/>
              <a:t>Does Jesus really offer light and life? He is trustworthy. The language is definite, clear. </a:t>
            </a:r>
          </a:p>
          <a:p>
            <a:endParaRPr lang="en-GB" dirty="0"/>
          </a:p>
          <a:p>
            <a:r>
              <a:rPr lang="en-GB" dirty="0"/>
              <a:t>John the Baptist. Really important. It’s not me, it’s him.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9301-B239-4659-97D0-A37A162D79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35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Moved into the neighbourhood </a:t>
            </a:r>
          </a:p>
          <a:p>
            <a:endParaRPr lang="en-GB" dirty="0"/>
          </a:p>
          <a:p>
            <a:r>
              <a:rPr lang="en-GB" dirty="0"/>
              <a:t>God comes to us and offers us relationship. </a:t>
            </a:r>
          </a:p>
          <a:p>
            <a:endParaRPr lang="en-GB" dirty="0"/>
          </a:p>
          <a:p>
            <a:r>
              <a:rPr lang="en-GB" dirty="0"/>
              <a:t>Children of God </a:t>
            </a:r>
          </a:p>
          <a:p>
            <a:r>
              <a:rPr lang="en-GB" dirty="0"/>
              <a:t>The power of relationship. </a:t>
            </a:r>
          </a:p>
          <a:p>
            <a:endParaRPr lang="en-GB" dirty="0"/>
          </a:p>
          <a:p>
            <a:r>
              <a:rPr lang="en-GB" dirty="0"/>
              <a:t>Running along the seafront at Frinton </a:t>
            </a:r>
          </a:p>
          <a:p>
            <a:r>
              <a:rPr lang="en-GB" dirty="0"/>
              <a:t>Girl running across</a:t>
            </a:r>
          </a:p>
          <a:p>
            <a:r>
              <a:rPr lang="en-GB" dirty="0"/>
              <a:t>Braking distance of at least a few metres! </a:t>
            </a:r>
          </a:p>
          <a:p>
            <a:endParaRPr lang="en-GB" dirty="0"/>
          </a:p>
          <a:p>
            <a:r>
              <a:rPr lang="en-GB" dirty="0"/>
              <a:t>Lumbering giant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9301-B239-4659-97D0-A37A162D79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2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9301-B239-4659-97D0-A37A162D79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0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V11 They did not receive him. </a:t>
            </a:r>
          </a:p>
          <a:p>
            <a:r>
              <a:rPr lang="en-GB" dirty="0"/>
              <a:t>The rejection came at the cross. </a:t>
            </a:r>
          </a:p>
          <a:p>
            <a:endParaRPr lang="en-GB" dirty="0"/>
          </a:p>
          <a:p>
            <a:r>
              <a:rPr lang="en-GB" dirty="0"/>
              <a:t>Again, illustrate through baptism. Dying and rising.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9301-B239-4659-97D0-A37A162D79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6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9301-B239-4659-97D0-A37A162D79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96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Trustworthiness of God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9301-B239-4659-97D0-A37A162D79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9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453A-F35D-437C-8820-78CDB5C9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70" y="127000"/>
            <a:ext cx="10515600" cy="1325563"/>
          </a:xfrm>
        </p:spPr>
        <p:txBody>
          <a:bodyPr/>
          <a:lstStyle/>
          <a:p>
            <a:r>
              <a:rPr lang="en-GB" dirty="0"/>
              <a:t>John 1.1-14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EDE4-2900-41EF-9B0C-8F3F702F8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930" y="1452563"/>
            <a:ext cx="2143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The God who truly loves us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F192C-F10A-4B4B-8157-B3FDFECCD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290" y="1286442"/>
            <a:ext cx="7740780" cy="51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C6272C-1E86-4B83-BE94-683AAF5DF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84" y="1489167"/>
            <a:ext cx="7890402" cy="52628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D9A1-B740-4630-AC57-96FC53010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231956"/>
            <a:ext cx="120352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Generals, politicians, scientists…</a:t>
            </a:r>
          </a:p>
          <a:p>
            <a:pPr marL="0" indent="0">
              <a:buNone/>
            </a:pPr>
            <a:r>
              <a:rPr lang="en-GB" sz="4400" dirty="0"/>
              <a:t>They can all let us down</a:t>
            </a:r>
          </a:p>
          <a:p>
            <a:pPr marL="0" indent="0">
              <a:buNone/>
            </a:pPr>
            <a:r>
              <a:rPr lang="en-GB" sz="4400" dirty="0"/>
              <a:t>We can (and do) let others down</a:t>
            </a:r>
          </a:p>
          <a:p>
            <a:pPr marL="0" indent="0">
              <a:buNone/>
            </a:pPr>
            <a:r>
              <a:rPr lang="en-GB" sz="4400" dirty="0"/>
              <a:t>But God is to be trusted (vs 9, 14)  </a:t>
            </a:r>
          </a:p>
        </p:txBody>
      </p:sp>
    </p:spTree>
    <p:extLst>
      <p:ext uri="{BB962C8B-B14F-4D97-AF65-F5344CB8AC3E}">
        <p14:creationId xmlns:p14="http://schemas.microsoft.com/office/powerpoint/2010/main" val="18194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A5E95-D23C-45D9-88B7-EBCF91C8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 and Life (see esp. v4)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9F135-D23E-4CC6-B7D3-CDF120C2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6" y="1690688"/>
            <a:ext cx="28532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He is </a:t>
            </a:r>
            <a:r>
              <a:rPr lang="en-GB" sz="4400" b="1" u="sng" dirty="0"/>
              <a:t>the</a:t>
            </a:r>
            <a:r>
              <a:rPr lang="en-GB" sz="4400" dirty="0"/>
              <a:t> light…</a:t>
            </a:r>
          </a:p>
          <a:p>
            <a:pPr marL="0" indent="0">
              <a:buNone/>
            </a:pPr>
            <a:r>
              <a:rPr lang="en-GB" sz="4400" dirty="0"/>
              <a:t>The language is definite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36F82-C6A8-4252-80BD-02DFCCCE1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731" y="1566546"/>
            <a:ext cx="8864098" cy="49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5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8506-93E4-4A72-89ED-6959D4E7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 and Flesh (v14)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EB501-0848-44BA-AA78-6424D99B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God ‘moved into the neighbourhood’ </a:t>
            </a:r>
          </a:p>
          <a:p>
            <a:pPr marL="0" indent="0">
              <a:buNone/>
            </a:pPr>
            <a:r>
              <a:rPr lang="en-GB" sz="4400" dirty="0"/>
              <a:t>We can enter into </a:t>
            </a:r>
            <a:r>
              <a:rPr lang="en-GB" sz="4400" b="1" u="sng" dirty="0"/>
              <a:t>relationship</a:t>
            </a:r>
            <a:r>
              <a:rPr lang="en-GB" sz="4400" dirty="0"/>
              <a:t> with God (vs 12-13)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53121-1417-45C7-A442-AC5AF5A1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472" y="3429000"/>
            <a:ext cx="5323056" cy="33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C853-A62E-40E8-9356-90174837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…the right to become children of God (v12)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408A62-0B94-411D-AC2F-C0743B919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3615" y="1322946"/>
            <a:ext cx="9306831" cy="5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9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B3AF-541C-4390-B0D2-0EA53D10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Grace and Truth (v14)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A63BE-0943-4658-B69D-9BC0CDF46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6" y="1825625"/>
            <a:ext cx="36967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Jesus was rejected. But in this rejection there is grace for us.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0AF4C-5132-4B53-ACEA-DE0D5503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686" y="1485590"/>
            <a:ext cx="7053943" cy="52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4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7B30-B717-42E1-B0C7-D83D0E51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Reach out to God and put your trust in him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D22D8-2C36-44E1-BD3E-266AD0C2B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9F924-5AD9-467B-BC6A-32D5EF629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74" y="1133044"/>
            <a:ext cx="8866361" cy="535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7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3F6FA-C57E-4536-BF8E-80677621A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809625"/>
            <a:ext cx="3411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800" dirty="0"/>
              <a:t>God is trustworthy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52529D-A58D-4D03-B800-B39B49B00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295" y="95250"/>
            <a:ext cx="6667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6578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5" ma:contentTypeDescription="Create a new document." ma:contentTypeScope="" ma:versionID="f9f9eee69fc8c73bba6650368d647291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ca954b7b41de12c1627fc4fb5a1815be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38EC69-5377-4F78-9D76-87442E31F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D1D081-D92E-4C28-AAA7-8BC2B7E7C708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8145bb1d-ca89-48f5-8a03-ec3f6999098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A620B8-C6B1-4251-8ADF-0B1DE35C41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1216</TotalTime>
  <Words>512</Words>
  <Application>Microsoft Office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Depth</vt:lpstr>
      <vt:lpstr>John 1.1-14</vt:lpstr>
      <vt:lpstr>PowerPoint Presentation</vt:lpstr>
      <vt:lpstr>Light and Life (see esp. v4) </vt:lpstr>
      <vt:lpstr>Word and Flesh (v14) </vt:lpstr>
      <vt:lpstr>…the right to become children of God (v12)</vt:lpstr>
      <vt:lpstr>Grace and Truth (v14) </vt:lpstr>
      <vt:lpstr>Reach out to God and put your trust in him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Jonah 4. No Limits with God</dc:title>
  <dc:creator>Peter Morden</dc:creator>
  <cp:lastModifiedBy>Peter Morden</cp:lastModifiedBy>
  <cp:revision>6</cp:revision>
  <cp:lastPrinted>2019-12-08T09:02:28Z</cp:lastPrinted>
  <dcterms:created xsi:type="dcterms:W3CDTF">2019-06-30T07:10:54Z</dcterms:created>
  <dcterms:modified xsi:type="dcterms:W3CDTF">2019-12-08T09:07:30Z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