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81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5792-15DB-401E-BC5D-853D50864C26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9658-EC71-47C3-B52A-501E034341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992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5792-15DB-401E-BC5D-853D50864C26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9658-EC71-47C3-B52A-501E034341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014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5792-15DB-401E-BC5D-853D50864C26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9658-EC71-47C3-B52A-501E034341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27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5792-15DB-401E-BC5D-853D50864C26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9658-EC71-47C3-B52A-501E034341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125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5792-15DB-401E-BC5D-853D50864C26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9658-EC71-47C3-B52A-501E034341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523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5792-15DB-401E-BC5D-853D50864C26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9658-EC71-47C3-B52A-501E034341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182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5792-15DB-401E-BC5D-853D50864C26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9658-EC71-47C3-B52A-501E034341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50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5792-15DB-401E-BC5D-853D50864C26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9658-EC71-47C3-B52A-501E034341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165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5792-15DB-401E-BC5D-853D50864C26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9658-EC71-47C3-B52A-501E034341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917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5792-15DB-401E-BC5D-853D50864C26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9658-EC71-47C3-B52A-501E034341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461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5792-15DB-401E-BC5D-853D50864C26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9658-EC71-47C3-B52A-501E034341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675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75792-15DB-401E-BC5D-853D50864C26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19658-EC71-47C3-B52A-501E034341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849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" t="15530" r="1621" b="17650"/>
          <a:stretch/>
        </p:blipFill>
        <p:spPr>
          <a:xfrm>
            <a:off x="0" y="-13447"/>
            <a:ext cx="12192000" cy="68848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48921" y="6114198"/>
            <a:ext cx="7738280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solidFill>
                  <a:schemeClr val="bg1"/>
                </a:solidFill>
              </a:rPr>
              <a:t>Great Fire of Rome (64 AD) – Hubert Robert C18th?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2014" y="1063702"/>
            <a:ext cx="4954136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2 Timothy 1:1 – 2:13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014" y="209682"/>
            <a:ext cx="7124130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Encouragement to Be Faithful</a:t>
            </a:r>
          </a:p>
        </p:txBody>
      </p:sp>
    </p:spTree>
    <p:extLst>
      <p:ext uri="{BB962C8B-B14F-4D97-AF65-F5344CB8AC3E}">
        <p14:creationId xmlns:p14="http://schemas.microsoft.com/office/powerpoint/2010/main" val="3711888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" t="15530" r="1621" b="17650"/>
          <a:stretch/>
        </p:blipFill>
        <p:spPr>
          <a:xfrm>
            <a:off x="0" y="-27095"/>
            <a:ext cx="12192000" cy="68848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48921" y="6114198"/>
            <a:ext cx="7738280" cy="52322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solidFill>
                  <a:schemeClr val="bg1"/>
                </a:solidFill>
              </a:rPr>
              <a:t>Great Fire of Rome (64 AD) – Hubert Robert c18th?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015" y="209682"/>
            <a:ext cx="3207222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Remember…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2014" y="1063702"/>
            <a:ext cx="5145204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…Your place in God’s plan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9560" y="1733106"/>
            <a:ext cx="736977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1:3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9560" y="2297492"/>
            <a:ext cx="736977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1:9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9560" y="2875526"/>
            <a:ext cx="736977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1:5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10184" y="1733106"/>
            <a:ext cx="3357349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Spiritual forerunners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10185" y="2297492"/>
            <a:ext cx="3466531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Eternal salvation plan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0186" y="2875526"/>
            <a:ext cx="3780430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Key people in your faith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2014" y="3495340"/>
            <a:ext cx="3207223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…Stay Focussed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9560" y="4177649"/>
            <a:ext cx="736977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2:4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9560" y="4742035"/>
            <a:ext cx="736977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2:5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9560" y="5320069"/>
            <a:ext cx="736977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2:6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10184" y="4177649"/>
            <a:ext cx="2838737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Who is in charge?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10185" y="4742035"/>
            <a:ext cx="3780431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Keep the standards high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10186" y="5320069"/>
            <a:ext cx="3179927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The greatest reward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41997" y="1063702"/>
            <a:ext cx="5145204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>
                <a:solidFill>
                  <a:schemeClr val="bg1"/>
                </a:solidFill>
              </a:rPr>
              <a:t>…God purposes, not ours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890913" y="1733106"/>
            <a:ext cx="668741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solidFill>
                  <a:schemeClr val="bg1"/>
                </a:solidFill>
              </a:rPr>
              <a:t>2:9</a:t>
            </a:r>
          </a:p>
        </p:txBody>
      </p:sp>
    </p:spTree>
    <p:extLst>
      <p:ext uri="{BB962C8B-B14F-4D97-AF65-F5344CB8AC3E}">
        <p14:creationId xmlns:p14="http://schemas.microsoft.com/office/powerpoint/2010/main" val="343522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0" b="26099"/>
          <a:stretch/>
        </p:blipFill>
        <p:spPr>
          <a:xfrm>
            <a:off x="-1" y="-27297"/>
            <a:ext cx="12192002" cy="69194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2015" y="209682"/>
            <a:ext cx="3207222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Remember…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2014" y="1063702"/>
            <a:ext cx="2715902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…The Gospel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9560" y="1733106"/>
            <a:ext cx="1173706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1:9-10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2014" y="3495340"/>
            <a:ext cx="3452882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…The Holy Spirit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9560" y="4177649"/>
            <a:ext cx="736977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1:7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10185" y="4177649"/>
            <a:ext cx="1228300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Power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10186" y="4742035"/>
            <a:ext cx="941696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Love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10186" y="5320069"/>
            <a:ext cx="2265527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Self-Discipline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3999" y="332792"/>
            <a:ext cx="274320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>
                <a:solidFill>
                  <a:schemeClr val="bg1"/>
                </a:solidFill>
              </a:rPr>
              <a:t>…Your calling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918209" y="1002196"/>
            <a:ext cx="968991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solidFill>
                  <a:schemeClr val="bg1"/>
                </a:solidFill>
              </a:rPr>
              <a:t>1:6-8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94680" y="1733106"/>
            <a:ext cx="1173706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2:2-10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579427" y="4177649"/>
            <a:ext cx="859810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1:14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59560" y="4729135"/>
            <a:ext cx="736977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1:7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59560" y="5318036"/>
            <a:ext cx="736977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1:7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43999" y="1618489"/>
            <a:ext cx="274320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>
                <a:solidFill>
                  <a:schemeClr val="bg1"/>
                </a:solidFill>
              </a:rPr>
              <a:t>…Your gifting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232107" y="2287893"/>
            <a:ext cx="655093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solidFill>
                  <a:schemeClr val="bg1"/>
                </a:solidFill>
              </a:rPr>
              <a:t>1:6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235821" y="2937467"/>
            <a:ext cx="1651379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>
                <a:solidFill>
                  <a:schemeClr val="bg1"/>
                </a:solidFill>
              </a:rPr>
              <a:t>…Grace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563367" y="3606871"/>
            <a:ext cx="1323833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solidFill>
                  <a:schemeClr val="bg1"/>
                </a:solidFill>
              </a:rPr>
              <a:t>1:9, 2:1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949219" y="4268683"/>
            <a:ext cx="1937982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>
                <a:solidFill>
                  <a:schemeClr val="bg1"/>
                </a:solidFill>
              </a:rPr>
              <a:t>…Others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399595" y="4938087"/>
            <a:ext cx="1487606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solidFill>
                  <a:schemeClr val="bg1"/>
                </a:solidFill>
              </a:rPr>
              <a:t>2:2, 2:10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929349" y="5536667"/>
            <a:ext cx="3957852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>
                <a:solidFill>
                  <a:schemeClr val="bg1"/>
                </a:solidFill>
              </a:rPr>
              <a:t>…God’s Faithfulness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013743" y="6206071"/>
            <a:ext cx="873458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solidFill>
                  <a:schemeClr val="bg1"/>
                </a:solidFill>
              </a:rPr>
              <a:t>2:13</a:t>
            </a:r>
          </a:p>
        </p:txBody>
      </p:sp>
    </p:spTree>
    <p:extLst>
      <p:ext uri="{BB962C8B-B14F-4D97-AF65-F5344CB8AC3E}">
        <p14:creationId xmlns:p14="http://schemas.microsoft.com/office/powerpoint/2010/main" val="27166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15" grpId="0" animBg="1"/>
      <p:bldP spid="16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0" b="24931"/>
          <a:stretch/>
        </p:blipFill>
        <p:spPr>
          <a:xfrm>
            <a:off x="-1" y="-27297"/>
            <a:ext cx="12192002" cy="702859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2015" y="209682"/>
            <a:ext cx="3207222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Remember…</a:t>
            </a:r>
          </a:p>
        </p:txBody>
      </p:sp>
    </p:spTree>
    <p:extLst>
      <p:ext uri="{BB962C8B-B14F-4D97-AF65-F5344CB8AC3E}">
        <p14:creationId xmlns:p14="http://schemas.microsoft.com/office/powerpoint/2010/main" val="2097979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6728" y="6237029"/>
            <a:ext cx="6209732" cy="52322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solidFill>
                  <a:schemeClr val="bg1"/>
                </a:solidFill>
              </a:rPr>
              <a:t>Timothy and Lois – Willem </a:t>
            </a:r>
            <a:r>
              <a:rPr lang="en-GB" sz="2800" b="1" dirty="0" err="1">
                <a:solidFill>
                  <a:schemeClr val="bg1"/>
                </a:solidFill>
              </a:rPr>
              <a:t>Drost</a:t>
            </a:r>
            <a:r>
              <a:rPr lang="en-GB" sz="2800" b="1" dirty="0">
                <a:solidFill>
                  <a:schemeClr val="bg1"/>
                </a:solidFill>
              </a:rPr>
              <a:t> -  1650s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320" y="0"/>
            <a:ext cx="544068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2014" y="209682"/>
            <a:ext cx="2251879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Timothy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2014" y="1137730"/>
            <a:ext cx="2647664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From </a:t>
            </a:r>
            <a:r>
              <a:rPr lang="en-GB" sz="3600" b="1" dirty="0" err="1">
                <a:solidFill>
                  <a:schemeClr val="bg1"/>
                </a:solidFill>
              </a:rPr>
              <a:t>Lystra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2014" y="1874428"/>
            <a:ext cx="5732058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Greek Father, Jewish Mother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2014" y="2620979"/>
            <a:ext cx="4217156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Brought up Christian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43594" y="1260841"/>
            <a:ext cx="1560166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 anchor="b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Acts 16:1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35834" y="2744980"/>
            <a:ext cx="1560166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 anchor="b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2Tim 1:5</a:t>
            </a:r>
            <a:endParaRPr lang="en-GB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53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32014" y="209682"/>
            <a:ext cx="4312690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Timothy and Paul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2013" y="1137730"/>
            <a:ext cx="2920619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Met in </a:t>
            </a:r>
            <a:r>
              <a:rPr lang="en-GB" sz="3600" b="1" dirty="0" err="1">
                <a:solidFill>
                  <a:schemeClr val="bg1"/>
                </a:solidFill>
              </a:rPr>
              <a:t>Lystra</a:t>
            </a:r>
            <a:r>
              <a:rPr lang="en-GB" sz="3600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014" y="1874428"/>
            <a:ext cx="6305264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Joined Paul in Mission - Reliable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2014" y="3205806"/>
            <a:ext cx="7492619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Close mentoring/teaching relationship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0103" y="3926840"/>
            <a:ext cx="6491324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 anchor="b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2Tim 3:10-11 - 1Tim 1:2, 2Tim 1:13 – “son”</a:t>
            </a:r>
            <a:endParaRPr lang="en-GB" sz="36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2" t="6850" r="9052" b="41955"/>
          <a:stretch/>
        </p:blipFill>
        <p:spPr>
          <a:xfrm>
            <a:off x="7832124" y="-1"/>
            <a:ext cx="4359876" cy="34119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8" r="9498" b="51457"/>
          <a:stretch/>
        </p:blipFill>
        <p:spPr>
          <a:xfrm>
            <a:off x="7832124" y="3411941"/>
            <a:ext cx="4359876" cy="345288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19406" y="1260841"/>
            <a:ext cx="1284354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 anchor="b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Acts 14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50924" y="1997540"/>
            <a:ext cx="1284354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 anchor="b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Acts 16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0103" y="2597478"/>
            <a:ext cx="4887363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 anchor="b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Acts 17:14-15, 18:5, 19:22, 20:4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2014" y="4537183"/>
            <a:ext cx="71514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Timothy led Ephesian church c64 AD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2014" y="5290469"/>
            <a:ext cx="461294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Big change for Timothy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99547" y="5475135"/>
            <a:ext cx="2715906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 anchor="b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2Tim 1:4, 1Tim 4:12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2013" y="6046356"/>
            <a:ext cx="3207223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Chronic Illness?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98650" y="6166866"/>
            <a:ext cx="3070746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 anchor="b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1Tim 5:3, 2Cor 12:7</a:t>
            </a:r>
            <a:endParaRPr lang="en-GB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16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" t="15530" r="1621" b="17650"/>
          <a:stretch/>
        </p:blipFill>
        <p:spPr>
          <a:xfrm>
            <a:off x="0" y="-13447"/>
            <a:ext cx="12192000" cy="68848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48921" y="6114198"/>
            <a:ext cx="7738280" cy="52322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solidFill>
                  <a:schemeClr val="bg1"/>
                </a:solidFill>
              </a:rPr>
              <a:t>Great Fire of Rome (64 AD) – Hubert Robert C18th?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014" y="209682"/>
            <a:ext cx="7124130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2 Timothy Written 65-68 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2014" y="1063702"/>
            <a:ext cx="540451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Great Fire of Rome – 64 AD</a:t>
            </a:r>
          </a:p>
        </p:txBody>
      </p:sp>
    </p:spTree>
    <p:extLst>
      <p:ext uri="{BB962C8B-B14F-4D97-AF65-F5344CB8AC3E}">
        <p14:creationId xmlns:p14="http://schemas.microsoft.com/office/powerpoint/2010/main" val="568360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" r="1455"/>
          <a:stretch/>
        </p:blipFill>
        <p:spPr>
          <a:xfrm>
            <a:off x="-9099" y="0"/>
            <a:ext cx="1221019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80179" y="6114198"/>
            <a:ext cx="8407022" cy="52322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solidFill>
                  <a:schemeClr val="bg1"/>
                </a:solidFill>
              </a:rPr>
              <a:t>Nero Persecutes Christians – </a:t>
            </a:r>
            <a:r>
              <a:rPr lang="en-GB" sz="2800" b="1" dirty="0" err="1">
                <a:solidFill>
                  <a:schemeClr val="bg1"/>
                </a:solidFill>
              </a:rPr>
              <a:t>Henryk</a:t>
            </a:r>
            <a:r>
              <a:rPr lang="en-GB" sz="2800" b="1" dirty="0">
                <a:solidFill>
                  <a:schemeClr val="bg1"/>
                </a:solidFill>
              </a:rPr>
              <a:t> </a:t>
            </a:r>
            <a:r>
              <a:rPr lang="en-GB" sz="2800" b="1" dirty="0" err="1">
                <a:solidFill>
                  <a:schemeClr val="bg1"/>
                </a:solidFill>
              </a:rPr>
              <a:t>Siemiradzki</a:t>
            </a:r>
            <a:r>
              <a:rPr lang="en-GB" sz="2800" b="1" dirty="0">
                <a:solidFill>
                  <a:schemeClr val="bg1"/>
                </a:solidFill>
              </a:rPr>
              <a:t> – 1876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2014" y="1063702"/>
            <a:ext cx="540451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Great Fire of Rome – 64 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014" y="209682"/>
            <a:ext cx="7124130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2 Timothy Written 65-68 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2014" y="1753668"/>
            <a:ext cx="8720918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First official Roman persecution of Christians </a:t>
            </a:r>
          </a:p>
        </p:txBody>
      </p:sp>
    </p:spTree>
    <p:extLst>
      <p:ext uri="{BB962C8B-B14F-4D97-AF65-F5344CB8AC3E}">
        <p14:creationId xmlns:p14="http://schemas.microsoft.com/office/powerpoint/2010/main" val="2190573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" b="22820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53635" y="6114198"/>
            <a:ext cx="7533565" cy="52322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solidFill>
                  <a:schemeClr val="bg1"/>
                </a:solidFill>
              </a:rPr>
              <a:t>Destruction of Jerusalem – Nicolas </a:t>
            </a:r>
            <a:r>
              <a:rPr lang="en-GB" sz="2800" b="1" dirty="0" err="1">
                <a:solidFill>
                  <a:schemeClr val="bg1"/>
                </a:solidFill>
              </a:rPr>
              <a:t>Poussin</a:t>
            </a:r>
            <a:r>
              <a:rPr lang="en-GB" sz="2800" b="1" dirty="0">
                <a:solidFill>
                  <a:schemeClr val="bg1"/>
                </a:solidFill>
              </a:rPr>
              <a:t> – 1637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2014" y="1063702"/>
            <a:ext cx="540451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Great Fire of Rome – 64 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014" y="209682"/>
            <a:ext cx="7124130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2 Timothy Written 65-68 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2014" y="1753668"/>
            <a:ext cx="8720918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First official Roman persecution of Christians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2014" y="2450389"/>
            <a:ext cx="6974004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First Jewish-Roman War – 66-70 AD</a:t>
            </a:r>
          </a:p>
        </p:txBody>
      </p:sp>
    </p:spTree>
    <p:extLst>
      <p:ext uri="{BB962C8B-B14F-4D97-AF65-F5344CB8AC3E}">
        <p14:creationId xmlns:p14="http://schemas.microsoft.com/office/powerpoint/2010/main" val="40607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6" b="23098"/>
          <a:stretch/>
        </p:blipFill>
        <p:spPr>
          <a:xfrm>
            <a:off x="0" y="-40943"/>
            <a:ext cx="12192000" cy="69398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84191" y="6114198"/>
            <a:ext cx="3603009" cy="52322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solidFill>
                  <a:schemeClr val="bg1"/>
                </a:solidFill>
              </a:rPr>
              <a:t>The Titus Arch – Rome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2014" y="1063702"/>
            <a:ext cx="626432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Destruction of Jerusalem 70 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014" y="209682"/>
            <a:ext cx="7124130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2 Timothy Written 65-68 AD?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2014" y="1780964"/>
            <a:ext cx="1856093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Mark 13</a:t>
            </a:r>
          </a:p>
        </p:txBody>
      </p:sp>
    </p:spTree>
    <p:extLst>
      <p:ext uri="{BB962C8B-B14F-4D97-AF65-F5344CB8AC3E}">
        <p14:creationId xmlns:p14="http://schemas.microsoft.com/office/powerpoint/2010/main" val="615918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25" b="33973"/>
          <a:stretch/>
        </p:blipFill>
        <p:spPr>
          <a:xfrm>
            <a:off x="0" y="-13648"/>
            <a:ext cx="12192000" cy="68852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32811" y="6114198"/>
            <a:ext cx="5254389" cy="52322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solidFill>
                  <a:schemeClr val="bg1"/>
                </a:solidFill>
              </a:rPr>
              <a:t>Paul in Prison – Rembrandt - 1627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2014" y="1063702"/>
            <a:ext cx="5036022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Paul imprisoned in Rome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014" y="209682"/>
            <a:ext cx="3316404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The Situation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2015" y="1780964"/>
            <a:ext cx="3452882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Kept ministering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39489" y="1904075"/>
            <a:ext cx="2101754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2Tim 1:8, 2:9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2015" y="2491333"/>
            <a:ext cx="266131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In Ephesus…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7107" y="3201702"/>
            <a:ext cx="330275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…False teachers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7107" y="4605327"/>
            <a:ext cx="4380929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…People leaving faith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7107" y="3898423"/>
            <a:ext cx="5445454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…Exploitation of vulnerable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7107" y="5278954"/>
            <a:ext cx="483130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…Opposition and hatred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30807" y="3314630"/>
            <a:ext cx="2210936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2Tim 2:17-18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799" y="4021534"/>
            <a:ext cx="1801505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2Tim 3:1-9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22627" y="4725185"/>
            <a:ext cx="3302758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2Tim 1:18, 4:10, 4:16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59355" y="5402065"/>
            <a:ext cx="1692324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2Tim 4:14</a:t>
            </a:r>
          </a:p>
        </p:txBody>
      </p:sp>
    </p:spTree>
    <p:extLst>
      <p:ext uri="{BB962C8B-B14F-4D97-AF65-F5344CB8AC3E}">
        <p14:creationId xmlns:p14="http://schemas.microsoft.com/office/powerpoint/2010/main" val="84134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" t="15530" r="1621" b="17650"/>
          <a:stretch/>
        </p:blipFill>
        <p:spPr>
          <a:xfrm>
            <a:off x="0" y="-13447"/>
            <a:ext cx="12192000" cy="68848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48921" y="6114198"/>
            <a:ext cx="7738280" cy="52322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solidFill>
                  <a:schemeClr val="bg1"/>
                </a:solidFill>
              </a:rPr>
              <a:t>Great Fire of Rome (64 AD) – Hubert Robert c18th?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014" y="209682"/>
            <a:ext cx="4258099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Timothy’s Shoes?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2014" y="1063702"/>
            <a:ext cx="7710983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Trusting God for the uncertainty ahead</a:t>
            </a:r>
          </a:p>
        </p:txBody>
      </p:sp>
    </p:spTree>
    <p:extLst>
      <p:ext uri="{BB962C8B-B14F-4D97-AF65-F5344CB8AC3E}">
        <p14:creationId xmlns:p14="http://schemas.microsoft.com/office/powerpoint/2010/main" val="1487246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386</Words>
  <Application>Microsoft Office PowerPoint</Application>
  <PresentationFormat>Widescreen</PresentationFormat>
  <Paragraphs>97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Dyson</dc:creator>
  <cp:lastModifiedBy>Katharine Widdowson</cp:lastModifiedBy>
  <cp:revision>17</cp:revision>
  <dcterms:created xsi:type="dcterms:W3CDTF">2018-02-04T14:58:21Z</dcterms:created>
  <dcterms:modified xsi:type="dcterms:W3CDTF">2018-02-04T18:13:47Z</dcterms:modified>
</cp:coreProperties>
</file>