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4" r:id="rId4"/>
    <p:sldId id="256" r:id="rId5"/>
    <p:sldId id="259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81200" y="1828800"/>
            <a:ext cx="5638800" cy="1143000"/>
          </a:xfrm>
          <a:ln w="9525">
            <a:headEnd/>
            <a:tailEnd/>
          </a:ln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0FBB3-A37D-4FFF-B583-B99741FCEE7D}" type="datetimeFigureOut">
              <a:rPr lang="en-GB" smtClean="0"/>
              <a:pPr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5516E-B194-4B9E-91FA-9B0CADC93A9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24200" y="1828800"/>
            <a:ext cx="56388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Luke 24:1-7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533400"/>
            <a:ext cx="8534400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1115616" y="609600"/>
            <a:ext cx="698477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4000" b="1" dirty="0" err="1" smtClean="0">
                <a:latin typeface="Arial Rounded MT Bold" pitchFamily="34" charset="0"/>
                <a:cs typeface="Arial" charset="0"/>
              </a:rPr>
              <a:t>I</a:t>
            </a:r>
            <a:r>
              <a:rPr lang="en-GB" sz="4000" b="1" dirty="0" err="1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Focus</a:t>
            </a:r>
            <a:r>
              <a:rPr lang="en-GB" sz="4000" b="1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 on Christ </a:t>
            </a:r>
            <a:r>
              <a:rPr lang="en-GB" sz="4000" b="1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 part </a:t>
            </a:r>
            <a:r>
              <a:rPr lang="en-GB" sz="4000" b="1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2: </a:t>
            </a:r>
            <a:endParaRPr lang="en-GB" sz="4000" b="1" dirty="0" smtClean="0">
              <a:solidFill>
                <a:schemeClr val="bg1"/>
              </a:solidFill>
              <a:latin typeface="Arial Rounded MT Bold" pitchFamily="34" charset="0"/>
              <a:cs typeface="Arial" charset="0"/>
            </a:endParaRPr>
          </a:p>
          <a:p>
            <a:pPr algn="ctr"/>
            <a:endParaRPr lang="en-GB" sz="4000" b="1" u="sng" dirty="0" smtClean="0">
              <a:solidFill>
                <a:schemeClr val="bg1"/>
              </a:solidFill>
              <a:latin typeface="Arial Rounded MT Bold" pitchFamily="34" charset="0"/>
              <a:cs typeface="Arial" charset="0"/>
            </a:endParaRPr>
          </a:p>
          <a:p>
            <a:pPr algn="ctr"/>
            <a:r>
              <a:rPr lang="en-GB" sz="4000" b="1" u="sng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Jesus </a:t>
            </a:r>
            <a:r>
              <a:rPr lang="en-GB" sz="4000" b="1" u="sng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- The </a:t>
            </a:r>
            <a:r>
              <a:rPr lang="en-GB" sz="4000" b="1" u="sng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Resurrection and the </a:t>
            </a:r>
            <a:r>
              <a:rPr lang="en-GB" sz="4000" b="1" u="sng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Life</a:t>
            </a:r>
          </a:p>
          <a:p>
            <a:pPr algn="ctr"/>
            <a:endParaRPr lang="en-GB" sz="4000" b="1" u="sng" dirty="0">
              <a:solidFill>
                <a:schemeClr val="bg1"/>
              </a:solidFill>
              <a:latin typeface="Arial Rounded MT Bold" pitchFamily="34" charset="0"/>
              <a:cs typeface="Arial" charset="0"/>
            </a:endParaRPr>
          </a:p>
          <a:p>
            <a:pPr algn="ctr"/>
            <a:r>
              <a:rPr lang="en-GB" sz="4000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(John </a:t>
            </a:r>
            <a:r>
              <a:rPr lang="en-GB" sz="4000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11:1-44</a:t>
            </a:r>
            <a:r>
              <a:rPr lang="en-GB" sz="4000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)</a:t>
            </a:r>
            <a:endParaRPr lang="en-US" sz="4000" dirty="0">
              <a:latin typeface="Arial Rounded MT Bold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2453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23850" y="1628775"/>
            <a:ext cx="8424863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4000" i="1" dirty="0" smtClean="0">
                <a:solidFill>
                  <a:srgbClr val="FF0000"/>
                </a:solidFill>
                <a:latin typeface="Arial Rounded MT Bold" pitchFamily="34" charset="0"/>
              </a:rPr>
              <a:t>The Word became flesh and lived among us.  We have seen His </a:t>
            </a:r>
            <a:r>
              <a:rPr lang="en-GB" sz="4800" b="1" i="1" dirty="0" smtClean="0">
                <a:solidFill>
                  <a:srgbClr val="FF0000"/>
                </a:solidFill>
                <a:latin typeface="Arial Rounded MT Bold" pitchFamily="34" charset="0"/>
              </a:rPr>
              <a:t>glory</a:t>
            </a:r>
            <a:r>
              <a:rPr lang="en-GB" sz="4000" i="1" dirty="0" smtClean="0">
                <a:solidFill>
                  <a:srgbClr val="FF0000"/>
                </a:solidFill>
                <a:latin typeface="Arial Rounded MT Bold" pitchFamily="34" charset="0"/>
              </a:rPr>
              <a:t>, the </a:t>
            </a:r>
            <a:r>
              <a:rPr lang="en-GB" sz="4800" b="1" i="1" dirty="0" smtClean="0">
                <a:solidFill>
                  <a:srgbClr val="FF0000"/>
                </a:solidFill>
                <a:latin typeface="Arial Rounded MT Bold" pitchFamily="34" charset="0"/>
              </a:rPr>
              <a:t>glory</a:t>
            </a:r>
            <a:r>
              <a:rPr lang="en-GB" sz="4000" i="1" dirty="0" smtClean="0">
                <a:solidFill>
                  <a:srgbClr val="FF0000"/>
                </a:solidFill>
                <a:latin typeface="Arial Rounded MT Bold" pitchFamily="34" charset="0"/>
              </a:rPr>
              <a:t> of the One and Only </a:t>
            </a:r>
            <a:r>
              <a:rPr lang="en-GB" sz="4800" b="1" i="1" dirty="0" smtClean="0">
                <a:solidFill>
                  <a:srgbClr val="FF0000"/>
                </a:solidFill>
                <a:latin typeface="Arial Rounded MT Bold" pitchFamily="34" charset="0"/>
              </a:rPr>
              <a:t>Son</a:t>
            </a:r>
            <a:r>
              <a:rPr lang="en-GB" sz="4000" i="1" dirty="0" smtClean="0">
                <a:solidFill>
                  <a:srgbClr val="FF0000"/>
                </a:solidFill>
                <a:latin typeface="Arial Rounded MT Bold" pitchFamily="34" charset="0"/>
              </a:rPr>
              <a:t>, who came from the </a:t>
            </a:r>
            <a:r>
              <a:rPr lang="en-GB" sz="4800" b="1" i="1" dirty="0" smtClean="0">
                <a:solidFill>
                  <a:srgbClr val="FF0000"/>
                </a:solidFill>
                <a:latin typeface="Arial Rounded MT Bold" pitchFamily="34" charset="0"/>
              </a:rPr>
              <a:t>Father</a:t>
            </a:r>
            <a:r>
              <a:rPr lang="en-GB" sz="4000" i="1" dirty="0" smtClean="0">
                <a:solidFill>
                  <a:srgbClr val="FF0000"/>
                </a:solidFill>
                <a:latin typeface="Arial Rounded MT Bold" pitchFamily="34" charset="0"/>
              </a:rPr>
              <a:t>, full of grace and truth.</a:t>
            </a:r>
            <a:endParaRPr lang="en-GB" sz="4000" i="1" dirty="0">
              <a:solidFill>
                <a:srgbClr val="FF0000"/>
              </a:solidFill>
              <a:latin typeface="Arial Rounded MT Bold" pitchFamily="34" charset="0"/>
            </a:endParaRPr>
          </a:p>
          <a:p>
            <a:pPr algn="ctr"/>
            <a: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  <a:t>(John </a:t>
            </a:r>
            <a:r>
              <a:rPr lang="en-GB" sz="4000" dirty="0" smtClean="0">
                <a:solidFill>
                  <a:srgbClr val="FF0000"/>
                </a:solidFill>
                <a:latin typeface="Arial Rounded MT Bold" pitchFamily="34" charset="0"/>
              </a:rPr>
              <a:t>1:14)</a:t>
            </a:r>
            <a:endParaRPr lang="en-US" sz="4000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1403350" y="404664"/>
            <a:ext cx="67690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4000" b="1" u="sng" dirty="0">
                <a:solidFill>
                  <a:schemeClr val="accent1"/>
                </a:solidFill>
                <a:latin typeface="Arial Rounded MT Bold" pitchFamily="34" charset="0"/>
              </a:rPr>
              <a:t>John: </a:t>
            </a:r>
            <a:r>
              <a:rPr lang="en-GB" sz="4000" b="1" u="sng" dirty="0" smtClean="0">
                <a:solidFill>
                  <a:schemeClr val="accent1"/>
                </a:solidFill>
                <a:latin typeface="Arial Rounded MT Bold" pitchFamily="34" charset="0"/>
              </a:rPr>
              <a:t>Reason for writing</a:t>
            </a:r>
            <a:endParaRPr lang="en-GB" sz="4000" b="1" u="sng" dirty="0">
              <a:solidFill>
                <a:schemeClr val="accent1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2453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23850" y="1340767"/>
            <a:ext cx="8424863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4000" i="1" dirty="0">
                <a:solidFill>
                  <a:srgbClr val="FF0000"/>
                </a:solidFill>
                <a:latin typeface="Arial Rounded MT Bold" pitchFamily="34" charset="0"/>
              </a:rPr>
              <a:t>Jesus  performed many other </a:t>
            </a:r>
            <a:r>
              <a:rPr lang="en-GB" sz="4800" b="1" i="1" dirty="0">
                <a:solidFill>
                  <a:srgbClr val="FF0000"/>
                </a:solidFill>
                <a:latin typeface="Arial Rounded MT Bold" pitchFamily="34" charset="0"/>
              </a:rPr>
              <a:t>signs</a:t>
            </a:r>
            <a:r>
              <a:rPr lang="en-GB" sz="3200" i="1" dirty="0">
                <a:solidFill>
                  <a:srgbClr val="FF0000"/>
                </a:solidFill>
                <a:latin typeface="Arial Rounded MT Bold" pitchFamily="34" charset="0"/>
              </a:rPr>
              <a:t> </a:t>
            </a:r>
            <a:r>
              <a:rPr lang="en-GB" sz="3200" i="1" dirty="0" smtClean="0">
                <a:solidFill>
                  <a:srgbClr val="FF0000"/>
                </a:solidFill>
                <a:latin typeface="Arial Rounded MT Bold" pitchFamily="34" charset="0"/>
              </a:rPr>
              <a:t>....</a:t>
            </a:r>
            <a:r>
              <a:rPr lang="en-GB" sz="3600" i="1" dirty="0" smtClean="0">
                <a:solidFill>
                  <a:srgbClr val="FF0000"/>
                </a:solidFill>
                <a:latin typeface="Arial Rounded MT Bold" pitchFamily="34" charset="0"/>
              </a:rPr>
              <a:t> </a:t>
            </a:r>
            <a:r>
              <a:rPr lang="en-GB" sz="4000" i="1" dirty="0">
                <a:solidFill>
                  <a:srgbClr val="FF0000"/>
                </a:solidFill>
                <a:latin typeface="Arial Rounded MT Bold" pitchFamily="34" charset="0"/>
              </a:rPr>
              <a:t>But these are written that you may </a:t>
            </a:r>
            <a:r>
              <a:rPr lang="en-GB" sz="4800" b="1" i="1" dirty="0">
                <a:solidFill>
                  <a:srgbClr val="FF0000"/>
                </a:solidFill>
                <a:latin typeface="Arial Rounded MT Bold" pitchFamily="34" charset="0"/>
              </a:rPr>
              <a:t>believe</a:t>
            </a:r>
            <a:r>
              <a:rPr lang="en-GB" sz="4000" i="1" dirty="0">
                <a:solidFill>
                  <a:srgbClr val="FF0000"/>
                </a:solidFill>
                <a:latin typeface="Arial Rounded MT Bold" pitchFamily="34" charset="0"/>
              </a:rPr>
              <a:t> that Jesus is the Messiah, the </a:t>
            </a:r>
            <a:r>
              <a:rPr lang="en-GB" sz="4800" b="1" i="1" dirty="0">
                <a:solidFill>
                  <a:srgbClr val="FF0000"/>
                </a:solidFill>
                <a:latin typeface="Arial Rounded MT Bold" pitchFamily="34" charset="0"/>
              </a:rPr>
              <a:t>Son of God</a:t>
            </a:r>
            <a:r>
              <a:rPr lang="en-GB" sz="4000" i="1" dirty="0">
                <a:solidFill>
                  <a:srgbClr val="FF0000"/>
                </a:solidFill>
                <a:latin typeface="Arial Rounded MT Bold" pitchFamily="34" charset="0"/>
              </a:rPr>
              <a:t>, and that by </a:t>
            </a:r>
            <a:r>
              <a:rPr lang="en-GB" sz="4800" b="1" i="1" dirty="0">
                <a:solidFill>
                  <a:srgbClr val="FF0000"/>
                </a:solidFill>
                <a:latin typeface="Arial Rounded MT Bold" pitchFamily="34" charset="0"/>
              </a:rPr>
              <a:t>believing</a:t>
            </a:r>
            <a:r>
              <a:rPr lang="en-GB" sz="4000" i="1" dirty="0">
                <a:solidFill>
                  <a:srgbClr val="FF0000"/>
                </a:solidFill>
                <a:latin typeface="Arial Rounded MT Bold" pitchFamily="34" charset="0"/>
              </a:rPr>
              <a:t> you may have </a:t>
            </a:r>
            <a:r>
              <a:rPr lang="en-GB" sz="4800" b="1" i="1" dirty="0">
                <a:solidFill>
                  <a:srgbClr val="FF0000"/>
                </a:solidFill>
                <a:latin typeface="Arial Rounded MT Bold" pitchFamily="34" charset="0"/>
              </a:rPr>
              <a:t>life</a:t>
            </a:r>
            <a:r>
              <a:rPr lang="en-GB" sz="4800" i="1" dirty="0">
                <a:solidFill>
                  <a:srgbClr val="FF0000"/>
                </a:solidFill>
                <a:latin typeface="Arial Rounded MT Bold" pitchFamily="34" charset="0"/>
              </a:rPr>
              <a:t> </a:t>
            </a:r>
            <a:r>
              <a:rPr lang="en-GB" sz="4000" i="1" dirty="0">
                <a:solidFill>
                  <a:srgbClr val="FF0000"/>
                </a:solidFill>
                <a:latin typeface="Arial Rounded MT Bold" pitchFamily="34" charset="0"/>
              </a:rPr>
              <a:t>in His name.</a:t>
            </a:r>
          </a:p>
          <a:p>
            <a:pPr algn="ctr"/>
            <a:r>
              <a:rPr lang="en-GB" sz="4000" dirty="0">
                <a:solidFill>
                  <a:srgbClr val="FF0000"/>
                </a:solidFill>
                <a:latin typeface="Arial Rounded MT Bold" pitchFamily="34" charset="0"/>
              </a:rPr>
              <a:t>(John 20:29-31)</a:t>
            </a:r>
            <a:endParaRPr lang="en-US" sz="4000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1043608" y="260648"/>
            <a:ext cx="66967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4000" b="1" u="sng" dirty="0">
                <a:solidFill>
                  <a:schemeClr val="accent1"/>
                </a:solidFill>
                <a:latin typeface="Arial Rounded MT Bold" pitchFamily="34" charset="0"/>
              </a:rPr>
              <a:t>John: </a:t>
            </a:r>
            <a:r>
              <a:rPr lang="en-GB" sz="4000" b="1" u="sng" dirty="0" smtClean="0">
                <a:solidFill>
                  <a:schemeClr val="accent1"/>
                </a:solidFill>
                <a:latin typeface="Arial Rounded MT Bold" pitchFamily="34" charset="0"/>
              </a:rPr>
              <a:t>Reason for writing</a:t>
            </a:r>
            <a:endParaRPr lang="en-GB" sz="4000" b="1" u="sng" dirty="0">
              <a:solidFill>
                <a:schemeClr val="accent1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t="10211" r="861" b="7558"/>
          <a:stretch>
            <a:fillRect/>
          </a:stretch>
        </p:blipFill>
        <p:spPr bwMode="auto">
          <a:xfrm>
            <a:off x="0" y="0"/>
            <a:ext cx="9169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8885" b="6232"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24200" y="1828800"/>
            <a:ext cx="56388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Luke 24:1-7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533400"/>
            <a:ext cx="8534400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827584" y="609600"/>
            <a:ext cx="770485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4000" b="1" u="sng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Jesus - The </a:t>
            </a:r>
            <a:r>
              <a:rPr lang="en-GB" sz="4000" b="1" u="sng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Resurrection and the </a:t>
            </a:r>
            <a:r>
              <a:rPr lang="en-GB" sz="4000" b="1" u="sng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Life</a:t>
            </a:r>
            <a:endParaRPr lang="en-GB" sz="4000" b="1" u="sng" dirty="0">
              <a:solidFill>
                <a:schemeClr val="bg1"/>
              </a:solidFill>
              <a:latin typeface="Arial Rounded MT Bold" pitchFamily="34" charset="0"/>
              <a:cs typeface="Arial" charset="0"/>
            </a:endParaRPr>
          </a:p>
          <a:p>
            <a:pPr algn="ctr"/>
            <a:r>
              <a:rPr lang="en-GB" sz="4000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(</a:t>
            </a:r>
            <a:r>
              <a:rPr lang="en-GB" sz="3600" dirty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John </a:t>
            </a:r>
            <a:r>
              <a:rPr lang="en-GB" sz="3600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11:1-44)</a:t>
            </a:r>
          </a:p>
          <a:p>
            <a:pPr algn="ctr"/>
            <a:endParaRPr lang="en-GB" sz="3600" dirty="0" smtClean="0">
              <a:solidFill>
                <a:schemeClr val="bg1"/>
              </a:solidFill>
              <a:latin typeface="Arial Rounded MT Bold" pitchFamily="34" charset="0"/>
              <a:cs typeface="Arial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GB" sz="4000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 His purpose (1-16)</a:t>
            </a:r>
          </a:p>
          <a:p>
            <a:pPr algn="ctr">
              <a:buFont typeface="Arial" pitchFamily="34" charset="0"/>
              <a:buChar char="•"/>
            </a:pPr>
            <a:r>
              <a:rPr lang="en-GB" sz="4000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 His claim (17-27)</a:t>
            </a:r>
          </a:p>
          <a:p>
            <a:pPr algn="ctr">
              <a:buFont typeface="Arial" pitchFamily="34" charset="0"/>
              <a:buChar char="•"/>
            </a:pPr>
            <a:r>
              <a:rPr lang="en-GB" sz="4000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 His humanity (28-37)</a:t>
            </a:r>
          </a:p>
          <a:p>
            <a:pPr algn="ctr">
              <a:buFont typeface="Arial" pitchFamily="34" charset="0"/>
              <a:buChar char="•"/>
            </a:pPr>
            <a:r>
              <a:rPr lang="en-GB" sz="4000" dirty="0" smtClean="0">
                <a:solidFill>
                  <a:schemeClr val="bg1"/>
                </a:solidFill>
                <a:latin typeface="Arial Rounded MT Bold" pitchFamily="34" charset="0"/>
                <a:cs typeface="Arial" charset="0"/>
              </a:rPr>
              <a:t> His glory (38-46)</a:t>
            </a:r>
          </a:p>
          <a:p>
            <a:pPr algn="ctr"/>
            <a:endParaRPr lang="en-US" sz="36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147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14</cp:revision>
  <dcterms:created xsi:type="dcterms:W3CDTF">2018-03-17T22:22:36Z</dcterms:created>
  <dcterms:modified xsi:type="dcterms:W3CDTF">2018-03-18T07:58:49Z</dcterms:modified>
</cp:coreProperties>
</file>