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ABD1-48EB-4356-B539-6DE313A43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E5746-C31A-4F2E-B65F-5F2B0C809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3C82D-55EC-47D4-9D8B-657516BF8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B6A60-6012-4C7D-BA2F-8A2568819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FB0F-92FA-4353-BDF0-C8764C001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98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E747A-CE4A-4C8F-84FA-6D129E373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35F84-3642-4091-A8AE-2BD3B9EE8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9C288-B31D-488D-83AC-A483B3E4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842B7-DB9C-41CC-B53D-E8EA3438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717AF-C905-4191-ABF0-8CC0ABFE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52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E06031-377B-4101-9309-575F59536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5D820-6784-4249-B2AE-0E6BDEFFE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9776D-3C47-41ED-AF8F-6C686372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96ECC-09C8-4818-B963-1F7763E9E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07A56-8101-4CFC-B95E-3FD2BA421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03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36778-5456-494A-8D27-8F78671CE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101B-78C5-4791-885C-038428BDD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C7CFF-15AD-4AD3-8ED0-6F20A95E5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E86CE-E1CB-4EAF-B850-33214A76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864CD-E876-43E5-8AE5-8B3416AB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68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1C07-20AB-4D4B-A3F2-C2C118FD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CCD67-2322-4B8A-B3EF-BBBFB66A8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4C08A-8301-4FDF-9512-EB230AC5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27319-1C11-4229-8116-BB029E4E5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94D06-59FF-4BF9-BB9E-2F0C6563E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5AAD4-EA9A-4FA5-ABA3-67273A45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0C4A4-5F10-4A1F-8B55-5E693AD8B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C7056-8860-4506-924E-C7509ED0F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FB2330-7477-4901-955C-04802D53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4492F-3017-48E6-92D1-4DDE62D46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80461-9114-45D5-9D42-F5B3CA374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B41DA-22F0-4B15-9E0E-4549925A3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1781A-38F5-4421-8E18-2E1B10872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41641-DA26-4D96-A4B5-D97AD0537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B9BE40-BD9F-471D-8FE2-4B537BA35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6D2AF3-5149-4798-86D2-B6FF0607B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4DBEF-C7B3-4D0D-B8DF-512F1441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72BE8E-6A1D-4459-AC4E-F3455072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191024-15DE-44EC-B393-F1FD1DF0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23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738D9-C70B-4631-A04F-B7A5AE395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9863B-3511-44EF-9117-B8C6B32F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B4A200-3D1F-47EC-B478-8AE4E1E2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6EA0B9-5F92-49D8-94BB-46C488292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08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9DF7DF-0281-4E45-BEAE-B0CD317BF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3585DA-DCA6-4E50-8693-CE0AE148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F0C89-7DCE-4F2C-B3D1-9E582D80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8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225EC-1279-478A-A4E7-D92A195BB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F3CF0-2546-408A-81B5-2114A4B54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9DE4C-1561-44E2-971A-6C6CFD05D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34A86-FC4E-41E1-B7BB-9642A87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EAF98-5426-42DC-BDED-54B1C1F8C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0F4D2-1EF7-4555-B078-99BCCF9C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68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FBBD-CF1A-485B-86E9-3D5BA2282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9AD535-D9A4-48A1-A2A8-32346303D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6FD60-3051-424A-8CF2-44AC02C93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D6260-3D72-4AD8-B4CE-AA761727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114C7-22B7-4CEC-872B-D1F4F3CFE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5C8F8-F027-40DC-8D93-C1886F6B4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71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0626DF-BF8B-4654-A248-C8A38B360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1C31B-FC0A-4C8C-BCB6-69CC50FB6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838FC-0EE6-452C-BCE5-1383CB45C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F97D9-62EB-4BBC-83B8-C3C33EEA299C}" type="datetimeFigureOut">
              <a:rPr lang="en-GB" smtClean="0"/>
              <a:t>24/02/2018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00CA1-EB0E-42B4-8825-443BE62BE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B0377-CD04-4B2B-869B-83068AC587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47BA-B3B2-4E08-9E61-92D0DA55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92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54CB0-68A0-4D0D-96EF-A3B80511C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009" y="1119673"/>
            <a:ext cx="9803982" cy="239029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0D292-2D6B-4659-9595-2F01EDD46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bible pictures">
            <a:extLst>
              <a:ext uri="{FF2B5EF4-FFF2-40B4-BE49-F238E27FC236}">
                <a16:creationId xmlns:a16="http://schemas.microsoft.com/office/drawing/2014/main" id="{F07BE30F-D114-4439-B1D9-C357DEA8D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" y="-7727"/>
            <a:ext cx="12192000" cy="68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1B4929-216B-4582-ACC2-3CCDBF148EF3}"/>
              </a:ext>
            </a:extLst>
          </p:cNvPr>
          <p:cNvSpPr txBox="1"/>
          <p:nvPr/>
        </p:nvSpPr>
        <p:spPr>
          <a:xfrm>
            <a:off x="587022" y="146756"/>
            <a:ext cx="1107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GODLESSNESS AND GODLINESS : 2 Tim. 3 : 1 - 13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11B3DA-D18E-41A2-8D8A-CDD046306497}"/>
              </a:ext>
            </a:extLst>
          </p:cNvPr>
          <p:cNvSpPr txBox="1"/>
          <p:nvPr/>
        </p:nvSpPr>
        <p:spPr>
          <a:xfrm>
            <a:off x="-1" y="1054359"/>
            <a:ext cx="121913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OUTWARD FORM versus INWARD REALITY : 2 Tim. 3 : 2 – 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2/3/4/6: Elements of Godlessness</a:t>
            </a:r>
          </a:p>
          <a:p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v5a : Warning against split personalities 	- Titus 1 </a:t>
            </a:r>
            <a:r>
              <a:rPr lang="en-GB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 / 16</a:t>
            </a:r>
          </a:p>
          <a:p>
            <a:pPr lvl="8"/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- Matt. 15 v 8</a:t>
            </a:r>
          </a:p>
          <a:p>
            <a:pPr lvl="8"/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powerlessness – 2 Tim. 3 v 5a c.f. Acts 1 v 8, Eph. 5 v 18b</a:t>
            </a:r>
          </a:p>
        </p:txBody>
      </p:sp>
    </p:spTree>
    <p:extLst>
      <p:ext uri="{BB962C8B-B14F-4D97-AF65-F5344CB8AC3E}">
        <p14:creationId xmlns:p14="http://schemas.microsoft.com/office/powerpoint/2010/main" val="19906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54CB0-68A0-4D0D-96EF-A3B80511C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009" y="1119673"/>
            <a:ext cx="9803982" cy="239029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0D292-2D6B-4659-9595-2F01EDD46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bible pictures">
            <a:extLst>
              <a:ext uri="{FF2B5EF4-FFF2-40B4-BE49-F238E27FC236}">
                <a16:creationId xmlns:a16="http://schemas.microsoft.com/office/drawing/2014/main" id="{F07BE30F-D114-4439-B1D9-C357DEA8D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" y="-7727"/>
            <a:ext cx="12192000" cy="68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1B4929-216B-4582-ACC2-3CCDBF148EF3}"/>
              </a:ext>
            </a:extLst>
          </p:cNvPr>
          <p:cNvSpPr txBox="1"/>
          <p:nvPr/>
        </p:nvSpPr>
        <p:spPr>
          <a:xfrm>
            <a:off x="587022" y="146756"/>
            <a:ext cx="1107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GODLESSNESS AND GODLINESS : 2 Tim. 3 : 1 - 13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752EF4-07F2-4D70-A67D-8F4D9887B8A7}"/>
              </a:ext>
            </a:extLst>
          </p:cNvPr>
          <p:cNvSpPr txBox="1"/>
          <p:nvPr/>
        </p:nvSpPr>
        <p:spPr>
          <a:xfrm>
            <a:off x="167951" y="951722"/>
            <a:ext cx="115979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“LEARNING” versus ACCEPTING THE TRUTH : 2 Tim. 3 : 7 - 9 </a:t>
            </a:r>
          </a:p>
          <a:p>
            <a:endParaRPr lang="en-GB" sz="32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v7	“always enquiring, but …..”</a:t>
            </a:r>
          </a:p>
          <a:p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Eph. 4 v 14</a:t>
            </a:r>
          </a:p>
          <a:p>
            <a:endParaRPr lang="en-GB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8 - 9 	see Ex. 7 </a:t>
            </a:r>
            <a:r>
              <a:rPr lang="en-GB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10 - 12</a:t>
            </a:r>
          </a:p>
        </p:txBody>
      </p:sp>
    </p:spTree>
    <p:extLst>
      <p:ext uri="{BB962C8B-B14F-4D97-AF65-F5344CB8AC3E}">
        <p14:creationId xmlns:p14="http://schemas.microsoft.com/office/powerpoint/2010/main" val="252206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54CB0-68A0-4D0D-96EF-A3B80511C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009" y="1119673"/>
            <a:ext cx="9803982" cy="239029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0D292-2D6B-4659-9595-2F01EDD46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bible pictures">
            <a:extLst>
              <a:ext uri="{FF2B5EF4-FFF2-40B4-BE49-F238E27FC236}">
                <a16:creationId xmlns:a16="http://schemas.microsoft.com/office/drawing/2014/main" id="{F07BE30F-D114-4439-B1D9-C357DEA8D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" y="-7727"/>
            <a:ext cx="12192000" cy="68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1B4929-216B-4582-ACC2-3CCDBF148EF3}"/>
              </a:ext>
            </a:extLst>
          </p:cNvPr>
          <p:cNvSpPr txBox="1"/>
          <p:nvPr/>
        </p:nvSpPr>
        <p:spPr>
          <a:xfrm>
            <a:off x="587022" y="146756"/>
            <a:ext cx="1107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GODLESSNESS AND GODLINESS : 2 Tim. 3 : 1 - 13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3F046-F6D0-4063-BD6E-FEAD2B56EF01}"/>
              </a:ext>
            </a:extLst>
          </p:cNvPr>
          <p:cNvSpPr txBox="1"/>
          <p:nvPr/>
        </p:nvSpPr>
        <p:spPr>
          <a:xfrm>
            <a:off x="371032" y="760760"/>
            <a:ext cx="1144866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OUR RESPONSE : 2 Tim. 2 v 22 and 2 Tim. 3 : 10 – 13</a:t>
            </a:r>
          </a:p>
          <a:p>
            <a:endParaRPr lang="en-GB" sz="32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Tim. 2 v 22 – negative – “flee evil desires” (also 2 Tim. 2 v 19b)</a:t>
            </a:r>
          </a:p>
          <a:p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Tim. 2 v 22 – positive  – “pursue righteousness” </a:t>
            </a:r>
          </a:p>
          <a:p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(see also Ps.119 v 9 and Phil 4 </a:t>
            </a:r>
            <a:r>
              <a:rPr lang="en-GB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 – 9)</a:t>
            </a:r>
          </a:p>
          <a:p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Tim. 3 </a:t>
            </a:r>
            <a:r>
              <a:rPr lang="en-GB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 – 13 	    – challenge of consistency</a:t>
            </a:r>
            <a:endParaRPr lang="en-GB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381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137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Greer</dc:creator>
  <cp:lastModifiedBy>Geoffrey Greer</cp:lastModifiedBy>
  <cp:revision>6</cp:revision>
  <dcterms:created xsi:type="dcterms:W3CDTF">2018-02-24T11:45:33Z</dcterms:created>
  <dcterms:modified xsi:type="dcterms:W3CDTF">2018-02-24T12:34:02Z</dcterms:modified>
</cp:coreProperties>
</file>