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handoutMasterIdLst>
    <p:handoutMasterId r:id="rId10"/>
  </p:handoutMasterIdLst>
  <p:sldIdLst>
    <p:sldId id="297" r:id="rId2"/>
    <p:sldId id="289" r:id="rId3"/>
    <p:sldId id="290" r:id="rId4"/>
    <p:sldId id="291" r:id="rId5"/>
    <p:sldId id="293" r:id="rId6"/>
    <p:sldId id="294" r:id="rId7"/>
    <p:sldId id="29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BF2"/>
    <a:srgbClr val="6385D4"/>
    <a:srgbClr val="187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2"/>
  </p:normalViewPr>
  <p:slideViewPr>
    <p:cSldViewPr>
      <p:cViewPr varScale="1">
        <p:scale>
          <a:sx n="62" d="100"/>
          <a:sy n="6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219622-055E-9047-9977-E1E5AEB4B288}" type="datetimeFigureOut">
              <a:rPr lang="en-US" smtClean="0"/>
              <a:t>3/25/2018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E8174-F81B-9245-AFB1-11D3751C48F1}" type="slidenum">
              <a:rPr lang="en-US" smtClean="0"/>
              <a:t>‹#›</a:t>
            </a:fld>
            <a:endParaRPr lang="en-US"/>
          </a:p>
        </p:txBody>
      </p:sp>
    </p:spTree>
    <p:extLst>
      <p:ext uri="{BB962C8B-B14F-4D97-AF65-F5344CB8AC3E}">
        <p14:creationId xmlns:p14="http://schemas.microsoft.com/office/powerpoint/2010/main" val="867511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93E96-5DE3-4FC2-B436-F64C72984D81}" type="datetimeFigureOut">
              <a:rPr lang="en-GB" smtClean="0"/>
              <a:t>25/03/2018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8E99E-CD1B-46D4-8B49-8BAAB30F676A}" type="slidenum">
              <a:rPr lang="en-GB" smtClean="0"/>
              <a:t>‹#›</a:t>
            </a:fld>
            <a:endParaRPr lang="en-GB"/>
          </a:p>
        </p:txBody>
      </p:sp>
    </p:spTree>
    <p:extLst>
      <p:ext uri="{BB962C8B-B14F-4D97-AF65-F5344CB8AC3E}">
        <p14:creationId xmlns:p14="http://schemas.microsoft.com/office/powerpoint/2010/main" val="420301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D1ADBF5-9DAE-4DF4-8103-4AB3A9939031}" type="datetime1">
              <a:rPr lang="en-GB" smtClean="0"/>
              <a:t>25/03/2018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EFAD0E-597D-4F1D-8AE7-CD1FFE2D86A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3287B-7812-4A73-9D10-0A9DD976DF57}" type="datetime1">
              <a:rPr lang="en-GB" smtClean="0"/>
              <a:t>25/03/2018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64FBC-7B46-4E69-A74C-E9F043405870}" type="datetime1">
              <a:rPr lang="en-GB" smtClean="0"/>
              <a:t>25/03/2018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156210-A1B9-401C-8734-86880BB0F73A}" type="datetime1">
              <a:rPr lang="en-GB" smtClean="0"/>
              <a:t>25/03/2018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8B239A8-5BC9-4E06-983E-CB41FC2C5B82}" type="datetime1">
              <a:rPr lang="en-GB" smtClean="0"/>
              <a:t>25/03/2018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EFAD0E-597D-4F1D-8AE7-CD1FFE2D86A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620C9E6-7A96-4E3A-84F5-C03193397317}" type="datetime1">
              <a:rPr lang="en-GB" smtClean="0"/>
              <a:t>25/03/2018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7AFCFB-814A-48EF-BD81-0731D9B6D0F0}" type="datetime1">
              <a:rPr lang="en-GB" smtClean="0"/>
              <a:t>25/03/2018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EFAD0E-597D-4F1D-8AE7-CD1FFE2D86A2}"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80CBB-93EC-417B-9F03-D8E193F20046}" type="datetime1">
              <a:rPr lang="en-GB" smtClean="0"/>
              <a:t>25/03/2018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F24AE-B432-4B0C-9886-7AADD71D0480}" type="datetime1">
              <a:rPr lang="en-GB" smtClean="0"/>
              <a:t>25/03/2018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C1882D7-5879-430A-B7A1-3CEAA03BE957}" type="datetime1">
              <a:rPr lang="en-GB" smtClean="0"/>
              <a:t>25/03/2018</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BE84005-B6CC-4877-8ACF-DB20C3F3552C}" type="datetime1">
              <a:rPr lang="en-GB" smtClean="0"/>
              <a:t>25/03/2018</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85EFAD0E-597D-4F1D-8AE7-CD1FFE2D86A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33000"/>
                <a:lumOff val="67000"/>
              </a:schemeClr>
            </a:gs>
            <a:gs pos="38000">
              <a:schemeClr val="accent2">
                <a:lumMod val="45000"/>
                <a:lumOff val="55000"/>
              </a:schemeClr>
            </a:gs>
            <a:gs pos="54000">
              <a:srgbClr val="00B0F0">
                <a:lumMod val="79000"/>
                <a:lumOff val="21000"/>
              </a:srgbClr>
            </a:gs>
            <a:gs pos="100000">
              <a:schemeClr val="accent2">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779F41C6-329C-4425-ABEB-BF0A0ADADAB6}" type="datetime1">
              <a:rPr lang="en-GB" smtClean="0"/>
              <a:t>25/03/2018</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5EFAD0E-597D-4F1D-8AE7-CD1FFE2D86A2}" type="slidenum">
              <a:rPr lang="en-GB" smtClean="0"/>
              <a:t>‹#›</a:t>
            </a:fld>
            <a:endParaRPr lang="en-GB"/>
          </a:p>
        </p:txBody>
      </p:sp>
    </p:spTree>
    <p:extLst>
      <p:ext uri="{BB962C8B-B14F-4D97-AF65-F5344CB8AC3E}">
        <p14:creationId xmlns:p14="http://schemas.microsoft.com/office/powerpoint/2010/main" val="7293466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970B5-AE02-184F-B806-DC17FC59751B}"/>
              </a:ext>
            </a:extLst>
          </p:cNvPr>
          <p:cNvPicPr>
            <a:picLocks noChangeAspect="1"/>
          </p:cNvPicPr>
          <p:nvPr/>
        </p:nvPicPr>
        <p:blipFill rotWithShape="1">
          <a:blip r:embed="rId2"/>
          <a:srcRect l="49958"/>
          <a:stretch/>
        </p:blipFill>
        <p:spPr>
          <a:xfrm>
            <a:off x="5364088" y="599528"/>
            <a:ext cx="3304771" cy="4445000"/>
          </a:xfrm>
          <a:prstGeom prst="rect">
            <a:avLst/>
          </a:prstGeom>
        </p:spPr>
      </p:pic>
      <p:pic>
        <p:nvPicPr>
          <p:cNvPr id="4" name="Picture 3">
            <a:extLst>
              <a:ext uri="{FF2B5EF4-FFF2-40B4-BE49-F238E27FC236}">
                <a16:creationId xmlns:a16="http://schemas.microsoft.com/office/drawing/2014/main" id="{2EC5C2EA-78D1-2A41-8659-1BDD27E0F39E}"/>
              </a:ext>
            </a:extLst>
          </p:cNvPr>
          <p:cNvPicPr>
            <a:picLocks noChangeAspect="1"/>
          </p:cNvPicPr>
          <p:nvPr/>
        </p:nvPicPr>
        <p:blipFill>
          <a:blip r:embed="rId3"/>
          <a:stretch>
            <a:fillRect/>
          </a:stretch>
        </p:blipFill>
        <p:spPr>
          <a:xfrm>
            <a:off x="683568" y="599528"/>
            <a:ext cx="4419706" cy="2974802"/>
          </a:xfrm>
          <a:prstGeom prst="rect">
            <a:avLst/>
          </a:prstGeom>
        </p:spPr>
      </p:pic>
      <p:pic>
        <p:nvPicPr>
          <p:cNvPr id="5" name="Picture 4">
            <a:extLst>
              <a:ext uri="{FF2B5EF4-FFF2-40B4-BE49-F238E27FC236}">
                <a16:creationId xmlns:a16="http://schemas.microsoft.com/office/drawing/2014/main" id="{BD7033C6-82D5-C741-A10F-6D68EDAF1E6A}"/>
              </a:ext>
            </a:extLst>
          </p:cNvPr>
          <p:cNvPicPr>
            <a:picLocks noChangeAspect="1"/>
          </p:cNvPicPr>
          <p:nvPr/>
        </p:nvPicPr>
        <p:blipFill rotWithShape="1">
          <a:blip r:embed="rId4"/>
          <a:srcRect l="6387" r="11480"/>
          <a:stretch/>
        </p:blipFill>
        <p:spPr>
          <a:xfrm>
            <a:off x="683568" y="3789040"/>
            <a:ext cx="3324221" cy="2724195"/>
          </a:xfrm>
          <a:prstGeom prst="rect">
            <a:avLst/>
          </a:prstGeom>
        </p:spPr>
      </p:pic>
      <p:pic>
        <p:nvPicPr>
          <p:cNvPr id="6" name="Picture 3">
            <a:extLst>
              <a:ext uri="{FF2B5EF4-FFF2-40B4-BE49-F238E27FC236}">
                <a16:creationId xmlns:a16="http://schemas.microsoft.com/office/drawing/2014/main" id="{862B86B1-FCCE-5E4F-A0D2-2C91FD9D63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6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A2BCB-DC91-5648-AC2C-9782CCF2EAE0}"/>
              </a:ext>
            </a:extLst>
          </p:cNvPr>
          <p:cNvPicPr>
            <a:picLocks noChangeAspect="1"/>
          </p:cNvPicPr>
          <p:nvPr/>
        </p:nvPicPr>
        <p:blipFill>
          <a:blip r:embed="rId2"/>
          <a:stretch>
            <a:fillRect/>
          </a:stretch>
        </p:blipFill>
        <p:spPr>
          <a:xfrm>
            <a:off x="539552" y="1038535"/>
            <a:ext cx="2952328" cy="4707892"/>
          </a:xfrm>
          <a:prstGeom prst="rect">
            <a:avLst/>
          </a:prstGeom>
        </p:spPr>
      </p:pic>
      <p:pic>
        <p:nvPicPr>
          <p:cNvPr id="6" name="Picture 5">
            <a:extLst>
              <a:ext uri="{FF2B5EF4-FFF2-40B4-BE49-F238E27FC236}">
                <a16:creationId xmlns:a16="http://schemas.microsoft.com/office/drawing/2014/main" id="{F9BD60BB-5D48-B54E-B0E9-F4D34978A2ED}"/>
              </a:ext>
            </a:extLst>
          </p:cNvPr>
          <p:cNvPicPr>
            <a:picLocks noChangeAspect="1"/>
          </p:cNvPicPr>
          <p:nvPr/>
        </p:nvPicPr>
        <p:blipFill>
          <a:blip r:embed="rId3"/>
          <a:stretch>
            <a:fillRect/>
          </a:stretch>
        </p:blipFill>
        <p:spPr>
          <a:xfrm>
            <a:off x="3691301" y="3458482"/>
            <a:ext cx="4709492" cy="2287945"/>
          </a:xfrm>
          <a:prstGeom prst="rect">
            <a:avLst/>
          </a:prstGeom>
        </p:spPr>
      </p:pic>
      <p:pic>
        <p:nvPicPr>
          <p:cNvPr id="7" name="Picture 3">
            <a:extLst>
              <a:ext uri="{FF2B5EF4-FFF2-40B4-BE49-F238E27FC236}">
                <a16:creationId xmlns:a16="http://schemas.microsoft.com/office/drawing/2014/main" id="{87666EAB-428E-2E45-879F-BE81555858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654B172-AAA1-3A43-8F43-8B17D4CCD974}"/>
              </a:ext>
            </a:extLst>
          </p:cNvPr>
          <p:cNvPicPr>
            <a:picLocks noChangeAspect="1"/>
          </p:cNvPicPr>
          <p:nvPr/>
        </p:nvPicPr>
        <p:blipFill>
          <a:blip r:embed="rId5"/>
          <a:stretch>
            <a:fillRect/>
          </a:stretch>
        </p:blipFill>
        <p:spPr>
          <a:xfrm>
            <a:off x="4907355" y="1038535"/>
            <a:ext cx="3493438" cy="2187196"/>
          </a:xfrm>
          <a:prstGeom prst="rect">
            <a:avLst/>
          </a:prstGeom>
        </p:spPr>
      </p:pic>
    </p:spTree>
    <p:extLst>
      <p:ext uri="{BB962C8B-B14F-4D97-AF65-F5344CB8AC3E}">
        <p14:creationId xmlns:p14="http://schemas.microsoft.com/office/powerpoint/2010/main" val="10954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5E579A0-9606-664A-BC2B-3226B563DE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6309320"/>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3FF38AB-F231-5D48-98C5-4753BEA07F5F}"/>
              </a:ext>
            </a:extLst>
          </p:cNvPr>
          <p:cNvSpPr>
            <a:spLocks noGrp="1"/>
          </p:cNvSpPr>
          <p:nvPr>
            <p:ph idx="1"/>
          </p:nvPr>
        </p:nvSpPr>
        <p:spPr>
          <a:xfrm>
            <a:off x="1835696" y="2398760"/>
            <a:ext cx="6134308" cy="3101983"/>
          </a:xfrm>
        </p:spPr>
        <p:txBody>
          <a:bodyPr/>
          <a:lstStyle/>
          <a:p>
            <a:pPr lvl="0"/>
            <a:r>
              <a:rPr lang="en-US" sz="3200" dirty="0"/>
              <a:t>Who rides on a donkey </a:t>
            </a:r>
            <a:endParaRPr lang="en-GB" sz="3200" dirty="0"/>
          </a:p>
          <a:p>
            <a:pPr lvl="0"/>
            <a:r>
              <a:rPr lang="en-US" sz="3200" dirty="0"/>
              <a:t>Who finds himself in tears</a:t>
            </a:r>
            <a:endParaRPr lang="en-GB" sz="3200" dirty="0"/>
          </a:p>
          <a:p>
            <a:pPr lvl="0"/>
            <a:r>
              <a:rPr lang="en-US" sz="3200" dirty="0"/>
              <a:t>Who is having a rage</a:t>
            </a:r>
            <a:endParaRPr lang="en-GB" sz="3200" dirty="0"/>
          </a:p>
          <a:p>
            <a:endParaRPr lang="en-US" dirty="0"/>
          </a:p>
        </p:txBody>
      </p:sp>
      <p:sp>
        <p:nvSpPr>
          <p:cNvPr id="8" name="TextBox 7">
            <a:extLst>
              <a:ext uri="{FF2B5EF4-FFF2-40B4-BE49-F238E27FC236}">
                <a16:creationId xmlns:a16="http://schemas.microsoft.com/office/drawing/2014/main" id="{52EF6666-EB8D-F541-A3E6-C08547C92BDA}"/>
              </a:ext>
            </a:extLst>
          </p:cNvPr>
          <p:cNvSpPr txBox="1"/>
          <p:nvPr/>
        </p:nvSpPr>
        <p:spPr>
          <a:xfrm>
            <a:off x="1187624" y="943853"/>
            <a:ext cx="5937755"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JESUS,THE KING…</a:t>
            </a:r>
          </a:p>
        </p:txBody>
      </p:sp>
    </p:spTree>
    <p:extLst>
      <p:ext uri="{BB962C8B-B14F-4D97-AF65-F5344CB8AC3E}">
        <p14:creationId xmlns:p14="http://schemas.microsoft.com/office/powerpoint/2010/main" val="25543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FB2B984-6EC1-C344-9877-9E8F923295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70E4C87-7EFF-CC40-B473-530C7E4B606E}"/>
              </a:ext>
            </a:extLst>
          </p:cNvPr>
          <p:cNvSpPr txBox="1"/>
          <p:nvPr/>
        </p:nvSpPr>
        <p:spPr>
          <a:xfrm>
            <a:off x="1259632" y="491778"/>
            <a:ext cx="6768752" cy="707886"/>
          </a:xfrm>
          <a:prstGeom prst="rect">
            <a:avLst/>
          </a:prstGeom>
          <a:noFill/>
        </p:spPr>
        <p:txBody>
          <a:bodyPr wrap="square" rtlCol="0">
            <a:spAutoFit/>
          </a:bodyPr>
          <a:lstStyle/>
          <a:p>
            <a:pPr lvl="0"/>
            <a:r>
              <a:rPr lang="en-US" sz="4000" b="1" dirty="0">
                <a:solidFill>
                  <a:srgbClr val="0E3BF2"/>
                </a:solidFill>
                <a:latin typeface="Calibri" panose="020F0502020204030204" pitchFamily="34" charset="0"/>
                <a:cs typeface="Calibri" panose="020F0502020204030204" pitchFamily="34" charset="0"/>
              </a:rPr>
              <a:t>Jesus who rides on a donkey… </a:t>
            </a:r>
            <a:endParaRPr lang="en-GB" sz="4000" b="1" dirty="0">
              <a:solidFill>
                <a:srgbClr val="0E3BF2"/>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78C9CE3-3F9C-314E-9BEF-E2534576B39C}"/>
              </a:ext>
            </a:extLst>
          </p:cNvPr>
          <p:cNvPicPr>
            <a:picLocks noChangeAspect="1"/>
          </p:cNvPicPr>
          <p:nvPr/>
        </p:nvPicPr>
        <p:blipFill rotWithShape="1">
          <a:blip r:embed="rId3"/>
          <a:srcRect l="8691"/>
          <a:stretch/>
        </p:blipFill>
        <p:spPr>
          <a:xfrm>
            <a:off x="1197086" y="1484784"/>
            <a:ext cx="6831298" cy="4435450"/>
          </a:xfrm>
          <a:prstGeom prst="rect">
            <a:avLst/>
          </a:prstGeom>
        </p:spPr>
      </p:pic>
    </p:spTree>
    <p:extLst>
      <p:ext uri="{BB962C8B-B14F-4D97-AF65-F5344CB8AC3E}">
        <p14:creationId xmlns:p14="http://schemas.microsoft.com/office/powerpoint/2010/main" val="1176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2047D74-2977-5044-B170-56DF3E6E43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0EA2686-9512-5F43-A194-3704419D612B}"/>
              </a:ext>
            </a:extLst>
          </p:cNvPr>
          <p:cNvSpPr/>
          <p:nvPr/>
        </p:nvSpPr>
        <p:spPr>
          <a:xfrm>
            <a:off x="1043608" y="836712"/>
            <a:ext cx="7128792" cy="4524315"/>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”Go to the village ahead of you, and as you enter it, you will find a colt tied there, which no one has ever ridden. Untie it and bring it here. If anyone asks you, ‘Why are you untying it?’ say, ‘The Lord needs it.’ ”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Those who were sent ahead went and found it just as he had told them. As they were untying the colt, its owners asked them, “Why are you untying the colt?” They replied, “The Lord needs it.”</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They brought it to Jesus, threw their cloaks on the colt and put Jesus on it.</a:t>
            </a:r>
          </a:p>
        </p:txBody>
      </p:sp>
    </p:spTree>
    <p:extLst>
      <p:ext uri="{BB962C8B-B14F-4D97-AF65-F5344CB8AC3E}">
        <p14:creationId xmlns:p14="http://schemas.microsoft.com/office/powerpoint/2010/main" val="209708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A5ED533-5AC9-AA44-9F7F-037272013F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C9111FC-A62A-C94D-8B78-0C84CAE910D2}"/>
              </a:ext>
            </a:extLst>
          </p:cNvPr>
          <p:cNvSpPr txBox="1"/>
          <p:nvPr/>
        </p:nvSpPr>
        <p:spPr>
          <a:xfrm>
            <a:off x="1403648" y="211379"/>
            <a:ext cx="6768752" cy="707886"/>
          </a:xfrm>
          <a:prstGeom prst="rect">
            <a:avLst/>
          </a:prstGeom>
          <a:noFill/>
        </p:spPr>
        <p:txBody>
          <a:bodyPr wrap="square" rtlCol="0">
            <a:spAutoFit/>
          </a:bodyPr>
          <a:lstStyle/>
          <a:p>
            <a:pPr lvl="0" algn="ctr"/>
            <a:r>
              <a:rPr lang="en-US" sz="4000" b="1" dirty="0">
                <a:solidFill>
                  <a:srgbClr val="0E3BF2"/>
                </a:solidFill>
                <a:latin typeface="Calibri" panose="020F0502020204030204" pitchFamily="34" charset="0"/>
                <a:cs typeface="Calibri" panose="020F0502020204030204" pitchFamily="34" charset="0"/>
              </a:rPr>
              <a:t>Jesus the king in tears… </a:t>
            </a:r>
            <a:endParaRPr lang="en-GB" sz="4000" b="1" dirty="0">
              <a:solidFill>
                <a:srgbClr val="0E3BF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9A68D05-027A-924B-A253-3E6171293687}"/>
              </a:ext>
            </a:extLst>
          </p:cNvPr>
          <p:cNvPicPr>
            <a:picLocks noChangeAspect="1"/>
          </p:cNvPicPr>
          <p:nvPr/>
        </p:nvPicPr>
        <p:blipFill>
          <a:blip r:embed="rId3"/>
          <a:stretch>
            <a:fillRect/>
          </a:stretch>
        </p:blipFill>
        <p:spPr>
          <a:xfrm>
            <a:off x="2699792" y="1206551"/>
            <a:ext cx="3873500" cy="4838700"/>
          </a:xfrm>
          <a:prstGeom prst="rect">
            <a:avLst/>
          </a:prstGeom>
        </p:spPr>
      </p:pic>
    </p:spTree>
    <p:extLst>
      <p:ext uri="{BB962C8B-B14F-4D97-AF65-F5344CB8AC3E}">
        <p14:creationId xmlns:p14="http://schemas.microsoft.com/office/powerpoint/2010/main" val="118136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9B6EA63-C27A-484E-AE89-60E7FEBDBA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713" y="6332538"/>
            <a:ext cx="2935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40C2429-EE4D-9246-86D6-A93C19AB8140}"/>
              </a:ext>
            </a:extLst>
          </p:cNvPr>
          <p:cNvPicPr>
            <a:picLocks noChangeAspect="1"/>
          </p:cNvPicPr>
          <p:nvPr/>
        </p:nvPicPr>
        <p:blipFill>
          <a:blip r:embed="rId3"/>
          <a:stretch>
            <a:fillRect/>
          </a:stretch>
        </p:blipFill>
        <p:spPr>
          <a:xfrm>
            <a:off x="1331640" y="1340768"/>
            <a:ext cx="6437496" cy="4721249"/>
          </a:xfrm>
          <a:prstGeom prst="rect">
            <a:avLst/>
          </a:prstGeom>
        </p:spPr>
      </p:pic>
      <p:sp>
        <p:nvSpPr>
          <p:cNvPr id="5" name="TextBox 4">
            <a:extLst>
              <a:ext uri="{FF2B5EF4-FFF2-40B4-BE49-F238E27FC236}">
                <a16:creationId xmlns:a16="http://schemas.microsoft.com/office/drawing/2014/main" id="{76576D86-8DF9-5D43-BD19-1320734F6ABE}"/>
              </a:ext>
            </a:extLst>
          </p:cNvPr>
          <p:cNvSpPr txBox="1"/>
          <p:nvPr/>
        </p:nvSpPr>
        <p:spPr>
          <a:xfrm>
            <a:off x="2642176" y="260648"/>
            <a:ext cx="3816424" cy="707886"/>
          </a:xfrm>
          <a:prstGeom prst="rect">
            <a:avLst/>
          </a:prstGeom>
          <a:noFill/>
        </p:spPr>
        <p:txBody>
          <a:bodyPr wrap="square" rtlCol="0">
            <a:spAutoFit/>
          </a:bodyPr>
          <a:lstStyle/>
          <a:p>
            <a:pPr lvl="0"/>
            <a:r>
              <a:rPr lang="en-US" sz="4000" b="1" dirty="0">
                <a:solidFill>
                  <a:srgbClr val="0E3BF2"/>
                </a:solidFill>
                <a:latin typeface="Calibri" panose="020F0502020204030204" pitchFamily="34" charset="0"/>
                <a:cs typeface="Calibri" panose="020F0502020204030204" pitchFamily="34" charset="0"/>
              </a:rPr>
              <a:t>Jesus in a rage… </a:t>
            </a:r>
            <a:endParaRPr lang="en-GB" sz="4000" b="1" dirty="0">
              <a:solidFill>
                <a:srgbClr val="0E3BF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957671"/>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4513</TotalTime>
  <Words>95</Words>
  <Application>Microsoft Office PowerPoint</Application>
  <PresentationFormat>On-screen Show (4:3)</PresentationFormat>
  <Paragraphs>12</Paragraphs>
  <Slides>7</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Taylor</dc:creator>
  <cp:lastModifiedBy>Katharine Widdowson</cp:lastModifiedBy>
  <cp:revision>72</cp:revision>
  <cp:lastPrinted>2018-03-22T07:59:49Z</cp:lastPrinted>
  <dcterms:created xsi:type="dcterms:W3CDTF">2013-11-14T16:25:07Z</dcterms:created>
  <dcterms:modified xsi:type="dcterms:W3CDTF">2018-03-25T10:48:20Z</dcterms:modified>
</cp:coreProperties>
</file>