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handoutMasterIdLst>
    <p:handoutMasterId r:id="rId13"/>
  </p:handoutMasterIdLst>
  <p:sldIdLst>
    <p:sldId id="256" r:id="rId5"/>
    <p:sldId id="264" r:id="rId6"/>
    <p:sldId id="267" r:id="rId7"/>
    <p:sldId id="266" r:id="rId8"/>
    <p:sldId id="268" r:id="rId9"/>
    <p:sldId id="270" r:id="rId10"/>
    <p:sldId id="271" r:id="rId11"/>
    <p:sldId id="269" r:id="rId12"/>
  </p:sldIdLst>
  <p:sldSz cx="12192000" cy="6858000"/>
  <p:notesSz cx="6794500" cy="9906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69A50F1-E6AA-4019-8BE6-E03E880B2C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32FE05-7F90-4B15-AF40-DEA0F4CE0CC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5BDF3D-DE31-4177-8454-89853D96174B}" type="datetimeFigureOut">
              <a:rPr lang="en-GB" smtClean="0"/>
              <a:t>21/01/2018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1D34C1-85E7-41CC-8F57-F159A316CE7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A2D515-9E02-4FC3-AAEF-E6BC32E2E3A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8CF4D-3789-4D30-91F5-6FCB4F111F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46280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286" y="618758"/>
            <a:ext cx="4522891" cy="3021425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br>
              <a:rPr lang="en-GB" dirty="0"/>
            </a:br>
            <a:r>
              <a:rPr lang="en-GB" b="1" dirty="0"/>
              <a:t>south parade together</a:t>
            </a:r>
            <a:br>
              <a:rPr lang="en-GB" b="1" dirty="0"/>
            </a:br>
            <a:r>
              <a:rPr lang="en-GB" b="1" dirty="0"/>
              <a:t>Psalm 119 (esp. vv89-112); 2 timothy 3.15-16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556BBB-20F3-44BE-8B20-36C6389FC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422210"/>
            <a:ext cx="6867331" cy="515049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663" y="3850105"/>
            <a:ext cx="6400800" cy="1947333"/>
          </a:xfrm>
        </p:spPr>
        <p:txBody>
          <a:bodyPr/>
          <a:lstStyle/>
          <a:p>
            <a:pPr lvl="0">
              <a:buClr>
                <a:prstClr val="white"/>
              </a:buClr>
            </a:pPr>
            <a:r>
              <a:rPr lang="en-GB" sz="3600" b="1" dirty="0">
                <a:solidFill>
                  <a:srgbClr val="146194">
                    <a:lumMod val="75000"/>
                  </a:srgbClr>
                </a:solidFill>
              </a:rPr>
              <a:t>When a journey is difficult, we need resources to get us through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0024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401217"/>
            <a:ext cx="8001000" cy="2127379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br>
              <a:rPr lang="en-GB" dirty="0"/>
            </a:br>
            <a:r>
              <a:rPr lang="en-GB" b="1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1035" y="710708"/>
            <a:ext cx="6400800" cy="1947333"/>
          </a:xfrm>
        </p:spPr>
        <p:txBody>
          <a:bodyPr>
            <a:normAutofit/>
          </a:bodyPr>
          <a:lstStyle/>
          <a:p>
            <a:r>
              <a:rPr lang="en-GB" sz="3200" b="1" dirty="0"/>
              <a:t>God gives us his word, the Bible, for our journey of discipleship.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5E0F10-D3C9-44A1-9D8A-F8020F52C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548" y="274300"/>
            <a:ext cx="6172200" cy="3476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865DA6-D679-4E8C-B032-BB9834BAF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49" y="2528596"/>
            <a:ext cx="6020772" cy="40138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D9586DB-9E9F-444B-9665-91CC4AA8CA0B}"/>
              </a:ext>
            </a:extLst>
          </p:cNvPr>
          <p:cNvSpPr/>
          <p:nvPr/>
        </p:nvSpPr>
        <p:spPr>
          <a:xfrm>
            <a:off x="6736766" y="4077833"/>
            <a:ext cx="50270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en-GB" sz="3200" b="1" dirty="0">
                <a:solidFill>
                  <a:srgbClr val="146194">
                    <a:lumMod val="75000"/>
                  </a:srgbClr>
                </a:solidFill>
              </a:rPr>
              <a:t>The Bible is our guide (105), and our food (103-104) </a:t>
            </a:r>
          </a:p>
        </p:txBody>
      </p:sp>
    </p:spTree>
    <p:extLst>
      <p:ext uri="{BB962C8B-B14F-4D97-AF65-F5344CB8AC3E}">
        <p14:creationId xmlns:p14="http://schemas.microsoft.com/office/powerpoint/2010/main" val="2272777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401217"/>
            <a:ext cx="8001000" cy="2127379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br>
              <a:rPr lang="en-GB" dirty="0"/>
            </a:br>
            <a:r>
              <a:rPr lang="en-GB" b="1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1034" y="710708"/>
            <a:ext cx="7109959" cy="5594298"/>
          </a:xfrm>
        </p:spPr>
        <p:txBody>
          <a:bodyPr>
            <a:normAutofit lnSpcReduction="10000"/>
          </a:bodyPr>
          <a:lstStyle/>
          <a:p>
            <a:r>
              <a:rPr lang="en-GB" sz="3200" b="1" dirty="0"/>
              <a:t>God’s word is…</a:t>
            </a:r>
          </a:p>
          <a:p>
            <a:r>
              <a:rPr lang="en-GB" sz="3200" b="1" u="sng" dirty="0"/>
              <a:t>Perfect</a:t>
            </a:r>
            <a:r>
              <a:rPr lang="en-GB" sz="3200" b="1" dirty="0"/>
              <a:t> the structure of Psalm 119; the ‘God-breathed’ nature of scripture</a:t>
            </a:r>
          </a:p>
          <a:p>
            <a:endParaRPr lang="en-GB" sz="3200" b="1" dirty="0"/>
          </a:p>
          <a:p>
            <a:r>
              <a:rPr lang="en-GB" sz="3200" b="1" u="sng" dirty="0"/>
              <a:t>Authoritative</a:t>
            </a:r>
            <a:r>
              <a:rPr lang="en-GB" sz="3200" b="1" dirty="0"/>
              <a:t> Psalm 119.89-90 (God spoke and the earth was established); Timothy 3.16 all scripture…is useful, teaching, rebuking, correcting and training in righteousness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865DA6-D679-4E8C-B032-BB9834BAF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993" y="302933"/>
            <a:ext cx="4223036" cy="281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678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401217"/>
            <a:ext cx="8001000" cy="2127379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br>
              <a:rPr lang="en-GB" dirty="0"/>
            </a:br>
            <a:r>
              <a:rPr lang="en-GB" b="1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1034" y="144651"/>
            <a:ext cx="7109959" cy="3721955"/>
          </a:xfrm>
        </p:spPr>
        <p:txBody>
          <a:bodyPr>
            <a:normAutofit/>
          </a:bodyPr>
          <a:lstStyle/>
          <a:p>
            <a:r>
              <a:rPr lang="en-GB" sz="3200" b="1" dirty="0"/>
              <a:t>God’s word </a:t>
            </a:r>
          </a:p>
          <a:p>
            <a:r>
              <a:rPr lang="en-GB" sz="3200" b="1" u="sng" dirty="0"/>
              <a:t>Brings Life</a:t>
            </a:r>
            <a:r>
              <a:rPr lang="en-GB" sz="3200" b="1" dirty="0"/>
              <a:t> Psalm 119.96</a:t>
            </a:r>
          </a:p>
          <a:p>
            <a:r>
              <a:rPr lang="en-GB" sz="3200" b="1" dirty="0"/>
              <a:t>God’s commands are ‘exceedingly broad’ </a:t>
            </a:r>
          </a:p>
          <a:p>
            <a:endParaRPr lang="en-GB" sz="32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865DA6-D679-4E8C-B032-BB9834BAF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41" y="520648"/>
            <a:ext cx="4223036" cy="28153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4AFEC7-E20A-4FB6-A80A-8D47297169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063"/>
          <a:stretch/>
        </p:blipFill>
        <p:spPr>
          <a:xfrm>
            <a:off x="1194492" y="2785162"/>
            <a:ext cx="6216501" cy="37959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0E1E0F7-119C-4375-9AAE-84BDE47CDF23}"/>
              </a:ext>
            </a:extLst>
          </p:cNvPr>
          <p:cNvSpPr/>
          <p:nvPr/>
        </p:nvSpPr>
        <p:spPr>
          <a:xfrm>
            <a:off x="7572890" y="3675690"/>
            <a:ext cx="3542190" cy="2905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en-GB" sz="3200" b="1" dirty="0">
                <a:solidFill>
                  <a:srgbClr val="146194">
                    <a:lumMod val="75000"/>
                  </a:srgbClr>
                </a:solidFill>
              </a:rPr>
              <a:t>God’s word 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en-GB" sz="3200" b="1" u="sng" dirty="0">
                <a:solidFill>
                  <a:srgbClr val="146194">
                    <a:lumMod val="75000"/>
                  </a:srgbClr>
                </a:solidFill>
              </a:rPr>
              <a:t>Brings Life</a:t>
            </a:r>
            <a:r>
              <a:rPr lang="en-GB" sz="3200" b="1" dirty="0">
                <a:solidFill>
                  <a:srgbClr val="146194">
                    <a:lumMod val="75000"/>
                  </a:srgbClr>
                </a:solidFill>
              </a:rPr>
              <a:t> because it leads to Jesus</a:t>
            </a:r>
          </a:p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en-GB" sz="3200" b="1" dirty="0">
                <a:solidFill>
                  <a:srgbClr val="146194">
                    <a:lumMod val="75000"/>
                  </a:srgbClr>
                </a:solidFill>
              </a:rPr>
              <a:t>2 Tim. 3.15</a:t>
            </a:r>
          </a:p>
        </p:txBody>
      </p:sp>
    </p:spTree>
    <p:extLst>
      <p:ext uri="{BB962C8B-B14F-4D97-AF65-F5344CB8AC3E}">
        <p14:creationId xmlns:p14="http://schemas.microsoft.com/office/powerpoint/2010/main" val="2350764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72356C-019B-414C-BC7B-ABAD05F44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22" y="2646162"/>
            <a:ext cx="6154316" cy="41028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401217"/>
            <a:ext cx="8001000" cy="2127379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br>
              <a:rPr lang="en-GB" dirty="0"/>
            </a:br>
            <a:r>
              <a:rPr lang="en-GB" b="1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1034" y="144651"/>
            <a:ext cx="7109959" cy="3721955"/>
          </a:xfrm>
        </p:spPr>
        <p:txBody>
          <a:bodyPr>
            <a:normAutofit/>
          </a:bodyPr>
          <a:lstStyle/>
          <a:p>
            <a:endParaRPr lang="en-GB" sz="3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797576-8E88-4282-81E1-63BC15E03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172" y="144650"/>
            <a:ext cx="6057900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02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675F33-98AF-4B83-A3BB-0780A23145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gradFill>
            <a:gsLst>
              <a:gs pos="10000">
                <a:schemeClr val="bg1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1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EA3DCB-92C1-4A29-93F3-0866BD8BF3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A75029C-64B9-41D0-9540-75846D4B04A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08170" y="9144"/>
            <a:ext cx="6080656" cy="6163733"/>
            <a:chOff x="6108170" y="8467"/>
            <a:chExt cx="6080656" cy="616373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AF6B07A-A0CD-4593-B501-E1D50968C78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8228012" y="8467"/>
              <a:ext cx="3810000" cy="381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1C2E537-D046-43E9-B78A-8D770E4C0FA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108170" y="91545"/>
              <a:ext cx="6080655" cy="608065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F1ED42C-32AB-4AA5-B9D5-2ADF552B0379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235825" y="228600"/>
              <a:ext cx="4953000" cy="4953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2B69715-83DD-4F53-8564-D95D5D238DA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335837" y="32278"/>
              <a:ext cx="4852989" cy="485298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5BC2EBE-B4C1-42F9-9914-0F430C0600A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845426" y="609601"/>
              <a:ext cx="4343399" cy="434339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>
            <a:normAutofit/>
          </a:bodyPr>
          <a:lstStyle/>
          <a:p>
            <a:br>
              <a:rPr lang="en-GB" dirty="0"/>
            </a:br>
            <a:br>
              <a:rPr lang="en-GB" dirty="0"/>
            </a:br>
            <a:r>
              <a:rPr lang="en-GB" b="1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243" y="488201"/>
            <a:ext cx="6400800" cy="4587551"/>
          </a:xfrm>
        </p:spPr>
        <p:txBody>
          <a:bodyPr>
            <a:normAutofit/>
          </a:bodyPr>
          <a:lstStyle/>
          <a:p>
            <a:r>
              <a:rPr lang="en-GB" sz="3600" b="1" u="sng" dirty="0">
                <a:solidFill>
                  <a:schemeClr val="tx1"/>
                </a:solidFill>
              </a:rPr>
              <a:t>Be Disciplined </a:t>
            </a:r>
          </a:p>
          <a:p>
            <a:r>
              <a:rPr lang="en-GB" sz="3600" b="1" dirty="0">
                <a:solidFill>
                  <a:schemeClr val="tx1"/>
                </a:solidFill>
              </a:rPr>
              <a:t>The structure of the Psalm</a:t>
            </a:r>
          </a:p>
          <a:p>
            <a:r>
              <a:rPr lang="en-GB" sz="3600" b="1" dirty="0">
                <a:solidFill>
                  <a:schemeClr val="tx1"/>
                </a:solidFill>
              </a:rPr>
              <a:t>Psalm 119.164 ‘Seven times a day I praise you for your righteous laws’</a:t>
            </a:r>
          </a:p>
          <a:p>
            <a:r>
              <a:rPr lang="en-GB" sz="3600" b="1" dirty="0">
                <a:solidFill>
                  <a:schemeClr val="tx1"/>
                </a:solidFill>
              </a:rPr>
              <a:t>2 Tim. 3.15 ‘how from infancy…’</a:t>
            </a:r>
          </a:p>
        </p:txBody>
      </p:sp>
    </p:spTree>
    <p:extLst>
      <p:ext uri="{BB962C8B-B14F-4D97-AF65-F5344CB8AC3E}">
        <p14:creationId xmlns:p14="http://schemas.microsoft.com/office/powerpoint/2010/main" val="1098626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401217"/>
            <a:ext cx="8001000" cy="2127379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br>
              <a:rPr lang="en-GB" dirty="0"/>
            </a:br>
            <a:r>
              <a:rPr lang="en-GB" b="1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1034" y="144651"/>
            <a:ext cx="7109959" cy="3721955"/>
          </a:xfrm>
        </p:spPr>
        <p:txBody>
          <a:bodyPr>
            <a:normAutofit/>
          </a:bodyPr>
          <a:lstStyle/>
          <a:p>
            <a:r>
              <a:rPr lang="en-GB" sz="3200" b="1" u="sng" dirty="0"/>
              <a:t>Meditate</a:t>
            </a:r>
          </a:p>
          <a:p>
            <a:r>
              <a:rPr lang="en-GB" sz="3200" b="1" dirty="0"/>
              <a:t>Psalm 119.97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AF2450-E73B-482F-8FAC-AEA93B779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801" y="618308"/>
            <a:ext cx="8197453" cy="529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27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675F33-98AF-4B83-A3BB-0780A23145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gradFill>
            <a:gsLst>
              <a:gs pos="10000">
                <a:schemeClr val="bg1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1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FD2CED-CCD4-4266-A5A5-B5CF5547FA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A75029C-64B9-41D0-9540-75846D4B04A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08170" y="9144"/>
            <a:ext cx="6080656" cy="6163733"/>
            <a:chOff x="6108170" y="8467"/>
            <a:chExt cx="6080656" cy="616373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AF6B07A-A0CD-4593-B501-E1D50968C78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8228012" y="8467"/>
              <a:ext cx="3810000" cy="381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1C2E537-D046-43E9-B78A-8D770E4C0FA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108170" y="91545"/>
              <a:ext cx="6080655" cy="608065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F1ED42C-32AB-4AA5-B9D5-2ADF552B0379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235825" y="228600"/>
              <a:ext cx="4953000" cy="4953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2B69715-83DD-4F53-8564-D95D5D238DA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335837" y="32278"/>
              <a:ext cx="4852989" cy="485298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5BC2EBE-B4C1-42F9-9914-0F430C0600A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845426" y="609601"/>
              <a:ext cx="4343399" cy="434339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>
            <a:normAutofit/>
          </a:bodyPr>
          <a:lstStyle/>
          <a:p>
            <a:br>
              <a:rPr lang="en-GB" dirty="0"/>
            </a:br>
            <a:br>
              <a:rPr lang="en-GB" dirty="0"/>
            </a:br>
            <a:r>
              <a:rPr lang="en-GB" b="1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793103"/>
            <a:ext cx="6400800" cy="499809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600" b="1" u="sng" dirty="0">
                <a:solidFill>
                  <a:schemeClr val="tx1"/>
                </a:solidFill>
              </a:rPr>
              <a:t>Put into practice</a:t>
            </a:r>
          </a:p>
          <a:p>
            <a:pPr>
              <a:lnSpc>
                <a:spcPct val="90000"/>
              </a:lnSpc>
            </a:pPr>
            <a:r>
              <a:rPr lang="en-GB" sz="3600" b="1" dirty="0">
                <a:solidFill>
                  <a:schemeClr val="tx1"/>
                </a:solidFill>
              </a:rPr>
              <a:t>Psalm 119.112</a:t>
            </a:r>
            <a:r>
              <a:rPr lang="en-GB" sz="3600" b="1" u="sng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GB" sz="3600" b="1" dirty="0">
                <a:solidFill>
                  <a:schemeClr val="tx1"/>
                </a:solidFill>
              </a:rPr>
              <a:t>‘[T]he beauty of this psalm lies, not only in the recitation of devotion to the law, but in the Psalmists absolute devotion to the Lord.’</a:t>
            </a:r>
          </a:p>
        </p:txBody>
      </p:sp>
    </p:spTree>
    <p:extLst>
      <p:ext uri="{BB962C8B-B14F-4D97-AF65-F5344CB8AC3E}">
        <p14:creationId xmlns:p14="http://schemas.microsoft.com/office/powerpoint/2010/main" val="2646530808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F2F3698D71DB40B9309D265380E61A" ma:contentTypeVersion="2" ma:contentTypeDescription="Create a new document." ma:contentTypeScope="" ma:versionID="1468fcb82bb5268525ff571f90944706">
  <xsd:schema xmlns:xsd="http://www.w3.org/2001/XMLSchema" xmlns:xs="http://www.w3.org/2001/XMLSchema" xmlns:p="http://schemas.microsoft.com/office/2006/metadata/properties" xmlns:ns2="8145bb1d-ca89-48f5-8a03-ec3f69990983" targetNamespace="http://schemas.microsoft.com/office/2006/metadata/properties" ma:root="true" ma:fieldsID="f1fa78687279a4a642475865b6c74f3f" ns2:_="">
    <xsd:import namespace="8145bb1d-ca89-48f5-8a03-ec3f699909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45bb1d-ca89-48f5-8a03-ec3f699909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B3FE309-720D-4C47-9B95-461FC3A5C2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45bb1d-ca89-48f5-8a03-ec3f699909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B74D401-4E83-47CB-B225-DAB6FEF7477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A28BD12-2B25-4A19-94FD-38F884811CCE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8145bb1d-ca89-48f5-8a03-ec3f69990983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339</TotalTime>
  <Words>185</Words>
  <Application>Microsoft Office PowerPoint</Application>
  <PresentationFormat>Widescreen</PresentationFormat>
  <Paragraphs>30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Calibri</vt:lpstr>
      <vt:lpstr>Century Gothic</vt:lpstr>
      <vt:lpstr>Wingdings 3</vt:lpstr>
      <vt:lpstr>Slice</vt:lpstr>
      <vt:lpstr>  south parade together Psalm 119 (esp. vv89-112); 2 timothy 3.15-16 </vt:lpstr>
      <vt:lpstr>   </vt:lpstr>
      <vt:lpstr>   </vt:lpstr>
      <vt:lpstr>   </vt:lpstr>
      <vt:lpstr>   </vt:lpstr>
      <vt:lpstr>   </vt:lpstr>
      <vt:lpstr>   </vt:lpstr>
      <vt:lpstr>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Discipleship Glory on the mountain; glory in the valley</dc:title>
  <dc:creator>Peter Morden</dc:creator>
  <cp:lastModifiedBy>Peter Morden</cp:lastModifiedBy>
  <cp:revision>29</cp:revision>
  <cp:lastPrinted>2018-01-21T17:21:46Z</cp:lastPrinted>
  <dcterms:created xsi:type="dcterms:W3CDTF">2017-09-09T11:25:19Z</dcterms:created>
  <dcterms:modified xsi:type="dcterms:W3CDTF">2018-01-21T17:47:46Z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0x01010032F2F3698D71DB40B9309D265380E61A</vt:lpwstr>
  </property>
</Properties>
</file>