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1B290-954F-4454-9F1A-5B0931940E27}" type="datetimeFigureOut">
              <a:rPr lang="en-GB" smtClean="0"/>
              <a:t>17/06/2018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32A37-3132-4A41-87F4-5CC644A695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728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32A37-3132-4A41-87F4-5CC644A6956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199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FC09-5951-487E-AA4D-578D152C6CFE}" type="datetimeFigureOut">
              <a:rPr lang="en-GB" smtClean="0"/>
              <a:t>17/06/2018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E535-2130-4029-9727-9BA3F9C78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41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FC09-5951-487E-AA4D-578D152C6CFE}" type="datetimeFigureOut">
              <a:rPr lang="en-GB" smtClean="0"/>
              <a:t>17/06/2018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E535-2130-4029-9727-9BA3F9C78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652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FC09-5951-487E-AA4D-578D152C6CFE}" type="datetimeFigureOut">
              <a:rPr lang="en-GB" smtClean="0"/>
              <a:t>17/06/2018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E535-2130-4029-9727-9BA3F9C78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42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FC09-5951-487E-AA4D-578D152C6CFE}" type="datetimeFigureOut">
              <a:rPr lang="en-GB" smtClean="0"/>
              <a:t>17/06/2018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E535-2130-4029-9727-9BA3F9C78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210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FC09-5951-487E-AA4D-578D152C6CFE}" type="datetimeFigureOut">
              <a:rPr lang="en-GB" smtClean="0"/>
              <a:t>17/06/2018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E535-2130-4029-9727-9BA3F9C78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350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FC09-5951-487E-AA4D-578D152C6CFE}" type="datetimeFigureOut">
              <a:rPr lang="en-GB" smtClean="0"/>
              <a:t>17/06/2018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E535-2130-4029-9727-9BA3F9C78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62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FC09-5951-487E-AA4D-578D152C6CFE}" type="datetimeFigureOut">
              <a:rPr lang="en-GB" smtClean="0"/>
              <a:t>17/06/2018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E535-2130-4029-9727-9BA3F9C78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248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FC09-5951-487E-AA4D-578D152C6CFE}" type="datetimeFigureOut">
              <a:rPr lang="en-GB" smtClean="0"/>
              <a:t>17/06/2018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E535-2130-4029-9727-9BA3F9C78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91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FC09-5951-487E-AA4D-578D152C6CFE}" type="datetimeFigureOut">
              <a:rPr lang="en-GB" smtClean="0"/>
              <a:t>17/06/2018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E535-2130-4029-9727-9BA3F9C78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250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FC09-5951-487E-AA4D-578D152C6CFE}" type="datetimeFigureOut">
              <a:rPr lang="en-GB" smtClean="0"/>
              <a:t>17/06/2018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E535-2130-4029-9727-9BA3F9C78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84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FC09-5951-487E-AA4D-578D152C6CFE}" type="datetimeFigureOut">
              <a:rPr lang="en-GB" smtClean="0"/>
              <a:t>17/06/2018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E535-2130-4029-9727-9BA3F9C78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687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DFC09-5951-487E-AA4D-578D152C6CFE}" type="datetimeFigureOut">
              <a:rPr lang="en-GB" smtClean="0"/>
              <a:t>17/06/2018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7E535-2130-4029-9727-9BA3F9C78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8072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b="1" dirty="0" smtClean="0"/>
              <a:t>1John 1:1-4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H="1">
            <a:off x="0" y="1052736"/>
            <a:ext cx="9144000" cy="58052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GB" sz="3600" b="1" dirty="0" smtClean="0">
                <a:solidFill>
                  <a:schemeClr val="tx1"/>
                </a:solidFill>
              </a:rPr>
              <a:t>Note the following: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GB" sz="3600" b="1" dirty="0" smtClean="0">
                <a:solidFill>
                  <a:schemeClr val="tx1"/>
                </a:solidFill>
              </a:rPr>
              <a:t>which </a:t>
            </a:r>
            <a:r>
              <a:rPr lang="en-GB" sz="3600" b="1" dirty="0">
                <a:solidFill>
                  <a:schemeClr val="tx1"/>
                </a:solidFill>
              </a:rPr>
              <a:t>was from the </a:t>
            </a:r>
            <a:r>
              <a:rPr lang="en-GB" sz="3600" b="1" dirty="0" smtClean="0">
                <a:solidFill>
                  <a:schemeClr val="tx1"/>
                </a:solidFill>
              </a:rPr>
              <a:t>beginning</a:t>
            </a:r>
            <a:r>
              <a:rPr lang="en-GB" sz="3600" b="1" dirty="0" smtClean="0">
                <a:solidFill>
                  <a:schemeClr val="tx1"/>
                </a:solidFill>
              </a:rPr>
              <a:t>(Jn.1:1-2)</a:t>
            </a:r>
            <a:endParaRPr lang="en-GB" sz="3600" b="1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GB" sz="3600" b="1" dirty="0" smtClean="0">
                <a:solidFill>
                  <a:schemeClr val="tx1"/>
                </a:solidFill>
              </a:rPr>
              <a:t>which </a:t>
            </a:r>
            <a:r>
              <a:rPr lang="en-GB" sz="3600" b="1" dirty="0">
                <a:solidFill>
                  <a:schemeClr val="tx1"/>
                </a:solidFill>
              </a:rPr>
              <a:t>we have heard, </a:t>
            </a:r>
            <a:endParaRPr lang="en-GB" sz="3600" b="1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GB" sz="3600" b="1" dirty="0" smtClean="0">
                <a:solidFill>
                  <a:schemeClr val="tx1"/>
                </a:solidFill>
              </a:rPr>
              <a:t>which </a:t>
            </a:r>
            <a:r>
              <a:rPr lang="en-GB" sz="3600" b="1" dirty="0">
                <a:solidFill>
                  <a:schemeClr val="tx1"/>
                </a:solidFill>
              </a:rPr>
              <a:t>we have seen with our eyes</a:t>
            </a:r>
            <a:r>
              <a:rPr lang="en-GB" sz="3600" b="1" dirty="0" smtClean="0">
                <a:solidFill>
                  <a:schemeClr val="tx1"/>
                </a:solidFill>
              </a:rPr>
              <a:t>,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GB" sz="3600" b="1" dirty="0" smtClean="0">
                <a:solidFill>
                  <a:schemeClr val="tx1"/>
                </a:solidFill>
              </a:rPr>
              <a:t> </a:t>
            </a:r>
            <a:r>
              <a:rPr lang="en-GB" sz="3600" b="1" dirty="0">
                <a:solidFill>
                  <a:schemeClr val="tx1"/>
                </a:solidFill>
              </a:rPr>
              <a:t>which we have looked at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GB" sz="3600" b="1" dirty="0" smtClean="0">
                <a:solidFill>
                  <a:schemeClr val="tx1"/>
                </a:solidFill>
              </a:rPr>
              <a:t> </a:t>
            </a:r>
            <a:r>
              <a:rPr lang="en-GB" sz="3600" b="1" dirty="0">
                <a:solidFill>
                  <a:schemeClr val="tx1"/>
                </a:solidFill>
              </a:rPr>
              <a:t>our hands have </a:t>
            </a:r>
            <a:r>
              <a:rPr lang="en-GB" sz="3600" b="1" dirty="0" smtClean="0">
                <a:solidFill>
                  <a:schemeClr val="tx1"/>
                </a:solidFill>
              </a:rPr>
              <a:t>touched</a:t>
            </a:r>
          </a:p>
          <a:p>
            <a:pPr algn="just"/>
            <a:r>
              <a:rPr lang="en-GB" sz="3600" dirty="0">
                <a:solidFill>
                  <a:schemeClr val="tx1"/>
                </a:solidFill>
              </a:rPr>
              <a:t>Apostle John says ‘</a:t>
            </a:r>
            <a:r>
              <a:rPr lang="en-GB" sz="3600" b="1" dirty="0">
                <a:solidFill>
                  <a:schemeClr val="tx1"/>
                </a:solidFill>
              </a:rPr>
              <a:t>we proclaim to you the eternal life’</a:t>
            </a:r>
          </a:p>
          <a:p>
            <a:pPr algn="just"/>
            <a:r>
              <a:rPr lang="en-GB" sz="3600" b="1" dirty="0" smtClean="0">
                <a:solidFill>
                  <a:srgbClr val="FF0000"/>
                </a:solidFill>
              </a:rPr>
              <a:t>Why should he announce this to us?</a:t>
            </a:r>
          </a:p>
        </p:txBody>
      </p:sp>
    </p:spTree>
    <p:extLst>
      <p:ext uri="{BB962C8B-B14F-4D97-AF65-F5344CB8AC3E}">
        <p14:creationId xmlns:p14="http://schemas.microsoft.com/office/powerpoint/2010/main" val="3933164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b="1" dirty="0" smtClean="0">
                <a:solidFill>
                  <a:srgbClr val="002060"/>
                </a:solidFill>
              </a:rPr>
              <a:t>ENCOUNTER </a:t>
            </a:r>
            <a:r>
              <a:rPr lang="en-GB" sz="3600" b="1" dirty="0" smtClean="0">
                <a:solidFill>
                  <a:srgbClr val="002060"/>
                </a:solidFill>
              </a:rPr>
              <a:t>WITH THE LORD JESUS CHRIST</a:t>
            </a:r>
          </a:p>
          <a:p>
            <a:pPr marL="0" indent="0">
              <a:buNone/>
            </a:pPr>
            <a:r>
              <a:rPr lang="en-GB" sz="3600" b="1" dirty="0" smtClean="0">
                <a:solidFill>
                  <a:schemeClr val="tx1"/>
                </a:solidFill>
              </a:rPr>
              <a:t>*</a:t>
            </a:r>
            <a:r>
              <a:rPr lang="en-GB" sz="2900" b="1" dirty="0" smtClean="0">
                <a:solidFill>
                  <a:schemeClr val="tx1"/>
                </a:solidFill>
              </a:rPr>
              <a:t>LK16:27(19-31 </a:t>
            </a:r>
            <a:r>
              <a:rPr lang="en-GB" sz="2900" b="1" dirty="0" smtClean="0">
                <a:solidFill>
                  <a:schemeClr val="tx1"/>
                </a:solidFill>
              </a:rPr>
              <a:t>story),the rich man and father </a:t>
            </a:r>
            <a:r>
              <a:rPr lang="en-GB" sz="2900" b="1" dirty="0" smtClean="0">
                <a:solidFill>
                  <a:schemeClr val="tx1"/>
                </a:solidFill>
              </a:rPr>
              <a:t>Abraham*</a:t>
            </a:r>
            <a:r>
              <a:rPr lang="en-GB" sz="2900" b="1" dirty="0" smtClean="0">
                <a:solidFill>
                  <a:schemeClr val="tx1"/>
                </a:solidFill>
              </a:rPr>
              <a:t>           </a:t>
            </a:r>
            <a:endParaRPr lang="en-GB" sz="29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3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1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3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3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3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3600" b="1" dirty="0" smtClean="0">
                <a:solidFill>
                  <a:srgbClr val="FF0000"/>
                </a:solidFill>
              </a:rPr>
              <a:t>Hell </a:t>
            </a:r>
            <a:r>
              <a:rPr lang="en-GB" sz="3600" b="1" dirty="0" smtClean="0">
                <a:solidFill>
                  <a:srgbClr val="FF0000"/>
                </a:solidFill>
              </a:rPr>
              <a:t>fire is </a:t>
            </a:r>
            <a:r>
              <a:rPr lang="en-GB" sz="3600" b="1" dirty="0" smtClean="0">
                <a:solidFill>
                  <a:srgbClr val="FF0000"/>
                </a:solidFill>
              </a:rPr>
              <a:t>real</a:t>
            </a:r>
            <a:r>
              <a:rPr lang="en-GB" sz="3600" b="1" dirty="0" smtClean="0">
                <a:solidFill>
                  <a:srgbClr val="FF0000"/>
                </a:solidFill>
              </a:rPr>
              <a:t>.                          </a:t>
            </a:r>
            <a:r>
              <a:rPr lang="en-GB" sz="3600" b="1" dirty="0" smtClean="0">
                <a:solidFill>
                  <a:schemeClr val="tx1"/>
                </a:solidFill>
              </a:rPr>
              <a:t>HEAVEN IS REAL! </a:t>
            </a:r>
            <a:endParaRPr lang="en-GB" sz="3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3600" b="1" dirty="0" smtClean="0">
              <a:solidFill>
                <a:schemeClr val="tx1"/>
              </a:solidFill>
            </a:endParaRPr>
          </a:p>
        </p:txBody>
      </p:sp>
      <p:pic>
        <p:nvPicPr>
          <p:cNvPr id="4" name="Picture 3" descr="Image result for the rich man and father abraham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9144000" cy="4896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4891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GB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Do not take God for granted, neither should you ever image that God is wicked.</a:t>
            </a:r>
          </a:p>
          <a:p>
            <a:pPr marL="0" indent="0" algn="ctr">
              <a:buNone/>
            </a:pPr>
            <a:r>
              <a:rPr lang="en-GB" b="1" dirty="0" smtClean="0"/>
              <a:t>Purpose of Hell</a:t>
            </a:r>
            <a:r>
              <a:rPr lang="en-GB" dirty="0" smtClean="0"/>
              <a:t>.</a:t>
            </a:r>
            <a:endParaRPr lang="en-GB" dirty="0"/>
          </a:p>
          <a:p>
            <a:pPr>
              <a:buFont typeface="Wingdings" panose="05000000000000000000" pitchFamily="2" charset="2"/>
              <a:buChar char="v"/>
            </a:pPr>
            <a:r>
              <a:rPr lang="en-GB" dirty="0" smtClean="0"/>
              <a:t>Matt</a:t>
            </a:r>
            <a:r>
              <a:rPr lang="en-GB" dirty="0"/>
              <a:t>. 25:41 hell is prepared for satan and his angels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2Thess. 1:8 says those who do not know will be punished.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NB: this is a place of everlasting torment. A place of no return or repentance.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590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b="1" dirty="0" smtClean="0">
                <a:solidFill>
                  <a:schemeClr val="tx1"/>
                </a:solidFill>
              </a:rPr>
              <a:t>Examples of people who met Jesus</a:t>
            </a:r>
            <a:endParaRPr lang="en-GB" sz="18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GB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>
                <a:solidFill>
                  <a:schemeClr val="tx1"/>
                </a:solidFill>
              </a:rPr>
              <a:t>Samaritan woman in </a:t>
            </a:r>
            <a:r>
              <a:rPr lang="en-GB" dirty="0" smtClean="0">
                <a:solidFill>
                  <a:schemeClr val="tx1"/>
                </a:solidFill>
              </a:rPr>
              <a:t>John</a:t>
            </a:r>
            <a:r>
              <a:rPr lang="en-GB" dirty="0" smtClean="0">
                <a:solidFill>
                  <a:schemeClr val="tx1"/>
                </a:solidFill>
              </a:rPr>
              <a:t> 4:6-28</a:t>
            </a:r>
            <a:endParaRPr lang="en-GB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chemeClr val="tx1"/>
                </a:solidFill>
              </a:rPr>
              <a:t>Sin removes the Glory we had from origin(Rom. 3:23) **Jesus restores the lost Glory( Gal.3:27)****</a:t>
            </a:r>
            <a:endParaRPr lang="en-GB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>
                <a:solidFill>
                  <a:schemeClr val="tx1"/>
                </a:solidFill>
              </a:rPr>
              <a:t>Ethiopian Eunuch in Acts 8:35-36 demonstrated that ordinary religious practices does not save.</a:t>
            </a:r>
          </a:p>
          <a:p>
            <a:pPr marL="0" indent="0">
              <a:buNone/>
            </a:pPr>
            <a:endParaRPr lang="en-GB" sz="2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6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>
                <a:solidFill>
                  <a:schemeClr val="tx1"/>
                </a:solidFill>
              </a:rPr>
              <a:t>In Acts 9,Apostle Paul’s encounter with the Lord on the way of Damascus proved that, all righteous acts prior to the encounter are like filthy rags before the Lord.</a:t>
            </a:r>
          </a:p>
          <a:p>
            <a:pPr marL="0" indent="0" algn="ctr">
              <a:buNone/>
            </a:pPr>
            <a:endParaRPr lang="en-GB" sz="36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GB" sz="22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GB" sz="3600" b="1" dirty="0" smtClean="0">
                <a:solidFill>
                  <a:schemeClr val="tx1"/>
                </a:solidFill>
              </a:rPr>
              <a:t>Jesus transforms lives! </a:t>
            </a:r>
          </a:p>
          <a:p>
            <a:endParaRPr lang="en-GB" sz="1400" dirty="0" smtClean="0"/>
          </a:p>
          <a:p>
            <a:endParaRPr lang="en-GB" sz="1500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3735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GB" b="1" dirty="0" smtClean="0"/>
              <a:t>How to escape God’s wrath </a:t>
            </a:r>
            <a:endParaRPr lang="en-GB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n-GB" dirty="0" smtClean="0"/>
              <a:t>Eternal </a:t>
            </a:r>
            <a:r>
              <a:rPr lang="en-GB" dirty="0" smtClean="0"/>
              <a:t>life is in Christ Jesus(1Jn5:11-12)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 smtClean="0"/>
              <a:t>Angels who sinned were locked, others including satan were left (Jude 6) but for us God demonstrated His love by helping us.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 smtClean="0"/>
              <a:t>Heb.2:16 says it is not the angels He helps</a:t>
            </a:r>
          </a:p>
          <a:p>
            <a:pPr marL="0" indent="0">
              <a:buNone/>
            </a:pPr>
            <a:r>
              <a:rPr lang="en-GB" dirty="0" smtClean="0"/>
              <a:t>How far is your sin? Isaiah 1:18.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 smtClean="0"/>
              <a:t>Rev. 5:9 The blood of Jesus has power enough to save the world.</a:t>
            </a:r>
          </a:p>
          <a:p>
            <a:pPr marL="0" indent="0">
              <a:buNone/>
            </a:pPr>
            <a:r>
              <a:rPr lang="en-GB" dirty="0" smtClean="0"/>
              <a:t>**</a:t>
            </a:r>
            <a:r>
              <a:rPr lang="en-GB" dirty="0" smtClean="0"/>
              <a:t>C</a:t>
            </a:r>
            <a:r>
              <a:rPr lang="en-GB" dirty="0" smtClean="0"/>
              <a:t>onfess Jesus as Lord and personal saviour Rom.10:9-10*</a:t>
            </a:r>
          </a:p>
          <a:p>
            <a:pPr marL="0" indent="0">
              <a:buNone/>
            </a:pPr>
            <a:r>
              <a:rPr lang="en-GB" dirty="0" smtClean="0"/>
              <a:t>Decide to live for Him alone. 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Remember that God gave His Son in exchange for us!!!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0960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325</Words>
  <Application>Microsoft Office PowerPoint</Application>
  <PresentationFormat>On-screen Show (4:3)</PresentationFormat>
  <Paragraphs>50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1John 1:1-4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1John 1:1-4</dc:title>
  <dc:creator>FREEMAN</dc:creator>
  <cp:lastModifiedBy>FREEMAN</cp:lastModifiedBy>
  <cp:revision>12</cp:revision>
  <dcterms:created xsi:type="dcterms:W3CDTF">2018-06-16T23:57:19Z</dcterms:created>
  <dcterms:modified xsi:type="dcterms:W3CDTF">2018-06-17T02:02:00Z</dcterms:modified>
</cp:coreProperties>
</file>