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
  </p:notesMasterIdLst>
  <p:sldIdLst>
    <p:sldId id="257"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30" autoAdjust="0"/>
  </p:normalViewPr>
  <p:slideViewPr>
    <p:cSldViewPr snapToGrid="0">
      <p:cViewPr varScale="1">
        <p:scale>
          <a:sx n="90" d="100"/>
          <a:sy n="90" d="100"/>
        </p:scale>
        <p:origin x="13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5305-075D-4F19-B2C5-E101AAB384F7}" type="datetimeFigureOut">
              <a:rPr lang="en-GB" smtClean="0"/>
              <a:t>02/06/2019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7370E-A3B5-4C5F-AC5B-372B4BF89D06}" type="slidenum">
              <a:rPr lang="en-GB" smtClean="0"/>
              <a:t>‹#›</a:t>
            </a:fld>
            <a:endParaRPr lang="en-GB"/>
          </a:p>
        </p:txBody>
      </p:sp>
    </p:spTree>
    <p:extLst>
      <p:ext uri="{BB962C8B-B14F-4D97-AF65-F5344CB8AC3E}">
        <p14:creationId xmlns:p14="http://schemas.microsoft.com/office/powerpoint/2010/main" val="168231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Martin Luther quotation </a:t>
            </a:r>
          </a:p>
          <a:p>
            <a:r>
              <a:rPr lang="en-GB" dirty="0"/>
              <a:t>Also, the Christian’s ‘vital breath’ </a:t>
            </a:r>
          </a:p>
          <a:p>
            <a:r>
              <a:rPr lang="en-GB" dirty="0"/>
              <a:t>We recognise this. We agree with this. </a:t>
            </a:r>
          </a:p>
          <a:p>
            <a:endParaRPr lang="en-GB" dirty="0"/>
          </a:p>
          <a:p>
            <a:r>
              <a:rPr lang="en-GB" dirty="0"/>
              <a:t>But something’s gone wrong. </a:t>
            </a:r>
          </a:p>
          <a:p>
            <a:endParaRPr lang="en-GB" dirty="0"/>
          </a:p>
          <a:p>
            <a:r>
              <a:rPr lang="en-GB" dirty="0"/>
              <a:t>Some encouragements from two phrases of the Lord’s Prayer </a:t>
            </a:r>
          </a:p>
        </p:txBody>
      </p:sp>
      <p:sp>
        <p:nvSpPr>
          <p:cNvPr id="4" name="Slide Number Placeholder 3"/>
          <p:cNvSpPr>
            <a:spLocks noGrp="1"/>
          </p:cNvSpPr>
          <p:nvPr>
            <p:ph type="sldNum" sz="quarter" idx="5"/>
          </p:nvPr>
        </p:nvSpPr>
        <p:spPr/>
        <p:txBody>
          <a:bodyPr/>
          <a:lstStyle/>
          <a:p>
            <a:fld id="{C777370E-A3B5-4C5F-AC5B-372B4BF89D06}" type="slidenum">
              <a:rPr lang="en-GB" smtClean="0"/>
              <a:t>1</a:t>
            </a:fld>
            <a:endParaRPr lang="en-GB"/>
          </a:p>
        </p:txBody>
      </p:sp>
    </p:spTree>
    <p:extLst>
      <p:ext uri="{BB962C8B-B14F-4D97-AF65-F5344CB8AC3E}">
        <p14:creationId xmlns:p14="http://schemas.microsoft.com/office/powerpoint/2010/main" val="411223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Standing behind the Greek </a:t>
            </a:r>
            <a:r>
              <a:rPr lang="en-GB" i="1" dirty="0" err="1"/>
              <a:t>Patēr</a:t>
            </a:r>
            <a:r>
              <a:rPr lang="en-GB" dirty="0"/>
              <a:t> is the Aramaic word </a:t>
            </a:r>
            <a:r>
              <a:rPr lang="en-GB" i="1" dirty="0" err="1"/>
              <a:t>ʿabbā</a:t>
            </a:r>
            <a:r>
              <a:rPr lang="en-GB" dirty="0" err="1"/>
              <a:t>ʾ</a:t>
            </a:r>
            <a:r>
              <a:rPr lang="en-GB" dirty="0"/>
              <a:t>. </a:t>
            </a:r>
          </a:p>
          <a:p>
            <a:r>
              <a:rPr lang="en-GB" dirty="0"/>
              <a:t>No doubt that it’s an intimate word. It’s shocking enough for Jesus to pray this, but he is teaching us how to pray. </a:t>
            </a:r>
          </a:p>
          <a:p>
            <a:endParaRPr lang="en-GB" dirty="0"/>
          </a:p>
          <a:p>
            <a:r>
              <a:rPr lang="en-GB" dirty="0"/>
              <a:t>Prayer can be hard work, spiritual warfare, sometimes prayer can be scary. But, at it’s heart, prayer is a great privilege.</a:t>
            </a:r>
          </a:p>
          <a:p>
            <a:endParaRPr lang="en-GB" dirty="0"/>
          </a:p>
          <a:p>
            <a:r>
              <a:rPr lang="en-GB" dirty="0"/>
              <a:t>The way is always open</a:t>
            </a:r>
          </a:p>
          <a:p>
            <a:r>
              <a:rPr lang="en-GB" dirty="0"/>
              <a:t>Martyn Lloyd Jones </a:t>
            </a:r>
          </a:p>
        </p:txBody>
      </p:sp>
      <p:sp>
        <p:nvSpPr>
          <p:cNvPr id="4" name="Slide Number Placeholder 3"/>
          <p:cNvSpPr>
            <a:spLocks noGrp="1"/>
          </p:cNvSpPr>
          <p:nvPr>
            <p:ph type="sldNum" sz="quarter" idx="5"/>
          </p:nvPr>
        </p:nvSpPr>
        <p:spPr/>
        <p:txBody>
          <a:bodyPr/>
          <a:lstStyle/>
          <a:p>
            <a:fld id="{C777370E-A3B5-4C5F-AC5B-372B4BF89D06}" type="slidenum">
              <a:rPr lang="en-GB" smtClean="0"/>
              <a:t>2</a:t>
            </a:fld>
            <a:endParaRPr lang="en-GB"/>
          </a:p>
        </p:txBody>
      </p:sp>
    </p:spTree>
    <p:extLst>
      <p:ext uri="{BB962C8B-B14F-4D97-AF65-F5344CB8AC3E}">
        <p14:creationId xmlns:p14="http://schemas.microsoft.com/office/powerpoint/2010/main" val="400263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believe in a prayer answering God. </a:t>
            </a:r>
          </a:p>
          <a:p>
            <a:endParaRPr lang="en-GB" dirty="0"/>
          </a:p>
          <a:p>
            <a:r>
              <a:rPr lang="en-GB" dirty="0"/>
              <a:t>People see answers to prayer. </a:t>
            </a:r>
          </a:p>
        </p:txBody>
      </p:sp>
      <p:sp>
        <p:nvSpPr>
          <p:cNvPr id="4" name="Slide Number Placeholder 3"/>
          <p:cNvSpPr>
            <a:spLocks noGrp="1"/>
          </p:cNvSpPr>
          <p:nvPr>
            <p:ph type="sldNum" sz="quarter" idx="5"/>
          </p:nvPr>
        </p:nvSpPr>
        <p:spPr/>
        <p:txBody>
          <a:bodyPr/>
          <a:lstStyle/>
          <a:p>
            <a:fld id="{C777370E-A3B5-4C5F-AC5B-372B4BF89D06}" type="slidenum">
              <a:rPr lang="en-GB" smtClean="0"/>
              <a:t>3</a:t>
            </a:fld>
            <a:endParaRPr lang="en-GB"/>
          </a:p>
        </p:txBody>
      </p:sp>
    </p:spTree>
    <p:extLst>
      <p:ext uri="{BB962C8B-B14F-4D97-AF65-F5344CB8AC3E}">
        <p14:creationId xmlns:p14="http://schemas.microsoft.com/office/powerpoint/2010/main" val="22675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doesn’t use power as the systems of the world use it. The crown of thorns remind us. </a:t>
            </a:r>
          </a:p>
          <a:p>
            <a:endParaRPr lang="en-GB" dirty="0"/>
          </a:p>
          <a:p>
            <a:r>
              <a:rPr lang="en-GB" dirty="0"/>
              <a:t>Boat in a storm. </a:t>
            </a:r>
          </a:p>
          <a:p>
            <a:r>
              <a:rPr lang="en-GB" dirty="0"/>
              <a:t>Sometimes he will take us out of the boat</a:t>
            </a:r>
          </a:p>
          <a:p>
            <a:r>
              <a:rPr lang="en-GB" dirty="0"/>
              <a:t>Sometimes he will calm the storm</a:t>
            </a:r>
          </a:p>
          <a:p>
            <a:r>
              <a:rPr lang="en-GB" dirty="0"/>
              <a:t>Sometimes he will come to us in the storm and lead us through </a:t>
            </a:r>
          </a:p>
        </p:txBody>
      </p:sp>
      <p:sp>
        <p:nvSpPr>
          <p:cNvPr id="4" name="Slide Number Placeholder 3"/>
          <p:cNvSpPr>
            <a:spLocks noGrp="1"/>
          </p:cNvSpPr>
          <p:nvPr>
            <p:ph type="sldNum" sz="quarter" idx="5"/>
          </p:nvPr>
        </p:nvSpPr>
        <p:spPr/>
        <p:txBody>
          <a:bodyPr/>
          <a:lstStyle/>
          <a:p>
            <a:fld id="{C777370E-A3B5-4C5F-AC5B-372B4BF89D06}" type="slidenum">
              <a:rPr lang="en-GB" smtClean="0"/>
              <a:t>4</a:t>
            </a:fld>
            <a:endParaRPr lang="en-GB"/>
          </a:p>
        </p:txBody>
      </p:sp>
    </p:spTree>
    <p:extLst>
      <p:ext uri="{BB962C8B-B14F-4D97-AF65-F5344CB8AC3E}">
        <p14:creationId xmlns:p14="http://schemas.microsoft.com/office/powerpoint/2010/main" val="2837692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I be honest with you? I'm actually not that into prayer, It’s Jesus I’m into, so we talk.</a:t>
            </a:r>
          </a:p>
          <a:p>
            <a:r>
              <a:rPr lang="en-GB" dirty="0"/>
              <a:t>I don't believe in the power of prayer. I believe in the power of God. So I ask for his help. A lot.</a:t>
            </a:r>
          </a:p>
          <a:p>
            <a:r>
              <a:rPr lang="en-GB" dirty="0"/>
              <a:t>I'm not into evangelism. I hate evangelism. I'm into Jesus. So I talk to people about him.</a:t>
            </a:r>
          </a:p>
          <a:p>
            <a:r>
              <a:rPr lang="en-GB" dirty="0"/>
              <a:t>I'm not into social justice. I'm into Jesus. So I find myself picking fights with his enemies.</a:t>
            </a:r>
          </a:p>
          <a:p>
            <a:r>
              <a:rPr lang="en-GB" dirty="0"/>
              <a:t>I'm not into worship - all those soft rock songs, over and over again - I'm into Jesus. So when I see him I smile. I bow. And yes, OK I admit that I sing quite a bit too. </a:t>
            </a:r>
          </a:p>
          <a:p>
            <a:r>
              <a:rPr lang="en-GB" dirty="0"/>
              <a:t>I'm not into church. Have you seen the state of it? But I'm into Jesus. So I like his people. (they're a little weird, but hey, so am I...)</a:t>
            </a:r>
          </a:p>
          <a:p>
            <a:r>
              <a:rPr lang="en-GB" dirty="0"/>
              <a:t>THE VISION IS JESUS. </a:t>
            </a:r>
          </a:p>
          <a:p>
            <a:r>
              <a:rPr lang="en-GB" dirty="0"/>
              <a:t>Not Christianity. Not rules and religious observance. Not prayer, mission and justice. Not church planting, miracles or mission. If you love Jesus I guess you'll do all that stuff: you’ll pray and worship and go to church and preach the gospel, but in doing all those things, in pursuing all those things, too often we lose Jesus. </a:t>
            </a:r>
          </a:p>
          <a:p>
            <a:r>
              <a:rPr lang="en-GB" dirty="0"/>
              <a:t>Urgent voices call us to abandon the familiar comforts to strike out into the unknown and rediscover Christ. Get back to that place where we are so bewildered and enthralled by his actual presence that we will do anything, go anywhere, say anything he tells us whenever. </a:t>
            </a:r>
          </a:p>
          <a:p>
            <a:r>
              <a:rPr lang="en-GB" dirty="0"/>
              <a:t>We are over familiar with holy things. We talk to God and he talks back, for crying out loud. That means you're either insane or experiencing an actual living, conversational, interactive relationship with the creator of the cosmos. No middle ground. You're insane or a saint.</a:t>
            </a:r>
          </a:p>
          <a:p>
            <a:r>
              <a:rPr lang="en-GB" dirty="0"/>
              <a:t>Jesus was so uninterested in starting a religion that he never thought of a name for his way of life, never started a bible school, never wrote a book, avoided the rich and famous, and barely stuck around long enough to secure succession. The way of Jesus is viral not structural, relational not religious, revolutionary not predictable. </a:t>
            </a:r>
          </a:p>
          <a:p>
            <a:endParaRPr lang="en-GB" dirty="0"/>
          </a:p>
        </p:txBody>
      </p:sp>
      <p:sp>
        <p:nvSpPr>
          <p:cNvPr id="4" name="Slide Number Placeholder 3"/>
          <p:cNvSpPr>
            <a:spLocks noGrp="1"/>
          </p:cNvSpPr>
          <p:nvPr>
            <p:ph type="sldNum" sz="quarter" idx="5"/>
          </p:nvPr>
        </p:nvSpPr>
        <p:spPr/>
        <p:txBody>
          <a:bodyPr/>
          <a:lstStyle/>
          <a:p>
            <a:fld id="{C777370E-A3B5-4C5F-AC5B-372B4BF89D06}" type="slidenum">
              <a:rPr lang="en-GB" smtClean="0"/>
              <a:t>5</a:t>
            </a:fld>
            <a:endParaRPr lang="en-GB"/>
          </a:p>
        </p:txBody>
      </p:sp>
    </p:spTree>
    <p:extLst>
      <p:ext uri="{BB962C8B-B14F-4D97-AF65-F5344CB8AC3E}">
        <p14:creationId xmlns:p14="http://schemas.microsoft.com/office/powerpoint/2010/main" val="280505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6/2/2019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6/2/2019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6/2/2019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DA1996-2350-46A1-9A87-BD400DD852EA}"/>
              </a:ext>
            </a:extLst>
          </p:cNvPr>
          <p:cNvPicPr>
            <a:picLocks noChangeAspect="1"/>
          </p:cNvPicPr>
          <p:nvPr/>
        </p:nvPicPr>
        <p:blipFill>
          <a:blip r:embed="rId3"/>
          <a:stretch>
            <a:fillRect/>
          </a:stretch>
        </p:blipFill>
        <p:spPr>
          <a:xfrm>
            <a:off x="9190890" y="149595"/>
            <a:ext cx="2725148" cy="2328874"/>
          </a:xfrm>
          <a:prstGeom prst="rect">
            <a:avLst/>
          </a:prstGeom>
        </p:spPr>
      </p:pic>
      <p:sp>
        <p:nvSpPr>
          <p:cNvPr id="2" name="Title 1">
            <a:extLst>
              <a:ext uri="{FF2B5EF4-FFF2-40B4-BE49-F238E27FC236}">
                <a16:creationId xmlns:a16="http://schemas.microsoft.com/office/drawing/2014/main" id="{316AD686-68E2-42A4-842B-9B996AF91B22}"/>
              </a:ext>
            </a:extLst>
          </p:cNvPr>
          <p:cNvSpPr>
            <a:spLocks noGrp="1"/>
          </p:cNvSpPr>
          <p:nvPr>
            <p:ph type="title"/>
          </p:nvPr>
        </p:nvSpPr>
        <p:spPr/>
        <p:txBody>
          <a:bodyPr/>
          <a:lstStyle/>
          <a:p>
            <a:r>
              <a:rPr lang="en-GB" dirty="0"/>
              <a:t>‘Thy Kingdom Come’</a:t>
            </a:r>
          </a:p>
        </p:txBody>
      </p:sp>
      <p:sp>
        <p:nvSpPr>
          <p:cNvPr id="3" name="Content Placeholder 2">
            <a:extLst>
              <a:ext uri="{FF2B5EF4-FFF2-40B4-BE49-F238E27FC236}">
                <a16:creationId xmlns:a16="http://schemas.microsoft.com/office/drawing/2014/main" id="{DD3F3E97-8291-4CDC-AAE8-A8540D1497C5}"/>
              </a:ext>
            </a:extLst>
          </p:cNvPr>
          <p:cNvSpPr>
            <a:spLocks noGrp="1"/>
          </p:cNvSpPr>
          <p:nvPr>
            <p:ph idx="1"/>
          </p:nvPr>
        </p:nvSpPr>
        <p:spPr>
          <a:xfrm>
            <a:off x="505375" y="1717772"/>
            <a:ext cx="10233800" cy="4351338"/>
          </a:xfrm>
        </p:spPr>
        <p:txBody>
          <a:bodyPr/>
          <a:lstStyle/>
          <a:p>
            <a:pPr marL="0" indent="0">
              <a:buNone/>
            </a:pPr>
            <a:r>
              <a:rPr lang="en-GB" sz="4800" dirty="0"/>
              <a:t>‘To be a Christian without prayer is no more possible than to be alive without breathing.’</a:t>
            </a:r>
          </a:p>
          <a:p>
            <a:pPr marL="0" indent="0">
              <a:buNone/>
            </a:pPr>
            <a:endParaRPr lang="en-GB" sz="4800" dirty="0"/>
          </a:p>
          <a:p>
            <a:pPr marL="0" indent="0">
              <a:buNone/>
            </a:pPr>
            <a:r>
              <a:rPr lang="en-GB" sz="4800" dirty="0"/>
              <a:t>But we struggle sometimes…</a:t>
            </a:r>
          </a:p>
        </p:txBody>
      </p:sp>
    </p:spTree>
    <p:extLst>
      <p:ext uri="{BB962C8B-B14F-4D97-AF65-F5344CB8AC3E}">
        <p14:creationId xmlns:p14="http://schemas.microsoft.com/office/powerpoint/2010/main" val="200490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D7FD6-D6B5-4183-86CD-471730FA7D10}"/>
              </a:ext>
            </a:extLst>
          </p:cNvPr>
          <p:cNvPicPr>
            <a:picLocks noChangeAspect="1"/>
          </p:cNvPicPr>
          <p:nvPr/>
        </p:nvPicPr>
        <p:blipFill>
          <a:blip r:embed="rId3"/>
          <a:stretch>
            <a:fillRect/>
          </a:stretch>
        </p:blipFill>
        <p:spPr>
          <a:xfrm>
            <a:off x="2520349" y="1387303"/>
            <a:ext cx="7151301" cy="5374224"/>
          </a:xfrm>
          <a:prstGeom prst="rect">
            <a:avLst/>
          </a:prstGeom>
        </p:spPr>
      </p:pic>
      <p:sp>
        <p:nvSpPr>
          <p:cNvPr id="2" name="Title 1">
            <a:extLst>
              <a:ext uri="{FF2B5EF4-FFF2-40B4-BE49-F238E27FC236}">
                <a16:creationId xmlns:a16="http://schemas.microsoft.com/office/drawing/2014/main" id="{DC54885C-9D45-4D61-8F3A-2A66902D9E76}"/>
              </a:ext>
            </a:extLst>
          </p:cNvPr>
          <p:cNvSpPr>
            <a:spLocks noGrp="1"/>
          </p:cNvSpPr>
          <p:nvPr>
            <p:ph type="title"/>
          </p:nvPr>
        </p:nvSpPr>
        <p:spPr/>
        <p:txBody>
          <a:bodyPr/>
          <a:lstStyle/>
          <a:p>
            <a:r>
              <a:rPr lang="en-GB" dirty="0"/>
              <a:t>Our Father…</a:t>
            </a:r>
          </a:p>
        </p:txBody>
      </p:sp>
      <p:sp>
        <p:nvSpPr>
          <p:cNvPr id="3" name="Content Placeholder 2">
            <a:extLst>
              <a:ext uri="{FF2B5EF4-FFF2-40B4-BE49-F238E27FC236}">
                <a16:creationId xmlns:a16="http://schemas.microsoft.com/office/drawing/2014/main" id="{23058186-179E-47C6-9AAE-687C2C9AD1AA}"/>
              </a:ext>
            </a:extLst>
          </p:cNvPr>
          <p:cNvSpPr>
            <a:spLocks noGrp="1"/>
          </p:cNvSpPr>
          <p:nvPr>
            <p:ph idx="1"/>
          </p:nvPr>
        </p:nvSpPr>
        <p:spPr>
          <a:xfrm>
            <a:off x="979100" y="1545707"/>
            <a:ext cx="10233800" cy="4351338"/>
          </a:xfrm>
        </p:spPr>
        <p:txBody>
          <a:bodyPr>
            <a:normAutofit/>
          </a:bodyPr>
          <a:lstStyle/>
          <a:p>
            <a:pPr marL="0" indent="0">
              <a:buNone/>
            </a:pPr>
            <a:r>
              <a:rPr lang="en-GB" sz="4400" dirty="0"/>
              <a:t>The amazing privilege of prayer </a:t>
            </a:r>
          </a:p>
        </p:txBody>
      </p:sp>
      <p:pic>
        <p:nvPicPr>
          <p:cNvPr id="5" name="Picture 4">
            <a:extLst>
              <a:ext uri="{FF2B5EF4-FFF2-40B4-BE49-F238E27FC236}">
                <a16:creationId xmlns:a16="http://schemas.microsoft.com/office/drawing/2014/main" id="{C4EA63D7-CBC5-4CB6-9C78-7B6A51F510EA}"/>
              </a:ext>
            </a:extLst>
          </p:cNvPr>
          <p:cNvPicPr>
            <a:picLocks noChangeAspect="1"/>
          </p:cNvPicPr>
          <p:nvPr/>
        </p:nvPicPr>
        <p:blipFill>
          <a:blip r:embed="rId4"/>
          <a:stretch>
            <a:fillRect/>
          </a:stretch>
        </p:blipFill>
        <p:spPr>
          <a:xfrm>
            <a:off x="9280259" y="251927"/>
            <a:ext cx="2725148" cy="2328874"/>
          </a:xfrm>
          <a:prstGeom prst="rect">
            <a:avLst/>
          </a:prstGeom>
        </p:spPr>
      </p:pic>
    </p:spTree>
    <p:extLst>
      <p:ext uri="{BB962C8B-B14F-4D97-AF65-F5344CB8AC3E}">
        <p14:creationId xmlns:p14="http://schemas.microsoft.com/office/powerpoint/2010/main" val="894325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DFB814-3F53-46F6-94C9-30F9BBDFC5FE}"/>
              </a:ext>
            </a:extLst>
          </p:cNvPr>
          <p:cNvPicPr>
            <a:picLocks noChangeAspect="1"/>
          </p:cNvPicPr>
          <p:nvPr/>
        </p:nvPicPr>
        <p:blipFill>
          <a:blip r:embed="rId3"/>
          <a:stretch>
            <a:fillRect/>
          </a:stretch>
        </p:blipFill>
        <p:spPr>
          <a:xfrm>
            <a:off x="1809750" y="2027379"/>
            <a:ext cx="8572500" cy="4686300"/>
          </a:xfrm>
          <a:prstGeom prst="rect">
            <a:avLst/>
          </a:prstGeom>
        </p:spPr>
      </p:pic>
      <p:pic>
        <p:nvPicPr>
          <p:cNvPr id="4" name="Picture 3">
            <a:extLst>
              <a:ext uri="{FF2B5EF4-FFF2-40B4-BE49-F238E27FC236}">
                <a16:creationId xmlns:a16="http://schemas.microsoft.com/office/drawing/2014/main" id="{72E91A6A-D79B-421F-A20A-EEFD77CA4C0F}"/>
              </a:ext>
            </a:extLst>
          </p:cNvPr>
          <p:cNvPicPr>
            <a:picLocks noChangeAspect="1"/>
          </p:cNvPicPr>
          <p:nvPr/>
        </p:nvPicPr>
        <p:blipFill>
          <a:blip r:embed="rId4"/>
          <a:stretch>
            <a:fillRect/>
          </a:stretch>
        </p:blipFill>
        <p:spPr>
          <a:xfrm>
            <a:off x="9347371" y="133759"/>
            <a:ext cx="2725148" cy="2328874"/>
          </a:xfrm>
          <a:prstGeom prst="rect">
            <a:avLst/>
          </a:prstGeom>
        </p:spPr>
      </p:pic>
      <p:sp>
        <p:nvSpPr>
          <p:cNvPr id="2" name="Title 1">
            <a:extLst>
              <a:ext uri="{FF2B5EF4-FFF2-40B4-BE49-F238E27FC236}">
                <a16:creationId xmlns:a16="http://schemas.microsoft.com/office/drawing/2014/main" id="{8043046D-03C0-41AF-8434-755FE7A3CF57}"/>
              </a:ext>
            </a:extLst>
          </p:cNvPr>
          <p:cNvSpPr>
            <a:spLocks noGrp="1"/>
          </p:cNvSpPr>
          <p:nvPr>
            <p:ph type="title"/>
          </p:nvPr>
        </p:nvSpPr>
        <p:spPr>
          <a:xfrm>
            <a:off x="838200" y="144321"/>
            <a:ext cx="10515600" cy="1325563"/>
          </a:xfrm>
        </p:spPr>
        <p:txBody>
          <a:bodyPr/>
          <a:lstStyle/>
          <a:p>
            <a:r>
              <a:rPr lang="en-GB" dirty="0"/>
              <a:t>…in Heaven </a:t>
            </a:r>
          </a:p>
        </p:txBody>
      </p:sp>
      <p:sp>
        <p:nvSpPr>
          <p:cNvPr id="3" name="Content Placeholder 2">
            <a:extLst>
              <a:ext uri="{FF2B5EF4-FFF2-40B4-BE49-F238E27FC236}">
                <a16:creationId xmlns:a16="http://schemas.microsoft.com/office/drawing/2014/main" id="{5C877B44-64DD-45BE-8AFA-326815408CFF}"/>
              </a:ext>
            </a:extLst>
          </p:cNvPr>
          <p:cNvSpPr>
            <a:spLocks noGrp="1"/>
          </p:cNvSpPr>
          <p:nvPr>
            <p:ph idx="1"/>
          </p:nvPr>
        </p:nvSpPr>
        <p:spPr>
          <a:xfrm>
            <a:off x="476145" y="1298196"/>
            <a:ext cx="10233800" cy="4351338"/>
          </a:xfrm>
        </p:spPr>
        <p:txBody>
          <a:bodyPr>
            <a:normAutofit/>
          </a:bodyPr>
          <a:lstStyle/>
          <a:p>
            <a:pPr marL="0" indent="0">
              <a:buNone/>
            </a:pPr>
            <a:r>
              <a:rPr lang="en-GB" sz="4400" dirty="0"/>
              <a:t>He is not only more than willing but also more than able to respond when we pray.</a:t>
            </a:r>
          </a:p>
        </p:txBody>
      </p:sp>
    </p:spTree>
    <p:extLst>
      <p:ext uri="{BB962C8B-B14F-4D97-AF65-F5344CB8AC3E}">
        <p14:creationId xmlns:p14="http://schemas.microsoft.com/office/powerpoint/2010/main" val="32065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277AD3-21C9-4EB7-8BC5-A0D6C5B13B57}"/>
              </a:ext>
            </a:extLst>
          </p:cNvPr>
          <p:cNvPicPr>
            <a:picLocks noChangeAspect="1"/>
          </p:cNvPicPr>
          <p:nvPr/>
        </p:nvPicPr>
        <p:blipFill>
          <a:blip r:embed="rId3"/>
          <a:stretch>
            <a:fillRect/>
          </a:stretch>
        </p:blipFill>
        <p:spPr>
          <a:xfrm>
            <a:off x="9364149" y="116982"/>
            <a:ext cx="2725148" cy="2328874"/>
          </a:xfrm>
          <a:prstGeom prst="rect">
            <a:avLst/>
          </a:prstGeom>
        </p:spPr>
      </p:pic>
      <p:sp>
        <p:nvSpPr>
          <p:cNvPr id="2" name="Title 1">
            <a:extLst>
              <a:ext uri="{FF2B5EF4-FFF2-40B4-BE49-F238E27FC236}">
                <a16:creationId xmlns:a16="http://schemas.microsoft.com/office/drawing/2014/main" id="{1A054C86-ED6E-4673-889E-3010A384423A}"/>
              </a:ext>
            </a:extLst>
          </p:cNvPr>
          <p:cNvSpPr>
            <a:spLocks noGrp="1"/>
          </p:cNvSpPr>
          <p:nvPr>
            <p:ph type="title"/>
          </p:nvPr>
        </p:nvSpPr>
        <p:spPr>
          <a:xfrm>
            <a:off x="237912" y="164611"/>
            <a:ext cx="10515600" cy="1325563"/>
          </a:xfrm>
        </p:spPr>
        <p:txBody>
          <a:bodyPr>
            <a:normAutofit fontScale="90000"/>
          </a:bodyPr>
          <a:lstStyle/>
          <a:p>
            <a:r>
              <a:rPr lang="en-GB" dirty="0"/>
              <a:t>Your Kingdom come, your will be done, on earth as it is in heaven</a:t>
            </a:r>
          </a:p>
        </p:txBody>
      </p:sp>
      <p:sp>
        <p:nvSpPr>
          <p:cNvPr id="3" name="Content Placeholder 2">
            <a:extLst>
              <a:ext uri="{FF2B5EF4-FFF2-40B4-BE49-F238E27FC236}">
                <a16:creationId xmlns:a16="http://schemas.microsoft.com/office/drawing/2014/main" id="{A9EE2E08-B35B-4556-A8D4-A0B119C91527}"/>
              </a:ext>
            </a:extLst>
          </p:cNvPr>
          <p:cNvSpPr>
            <a:spLocks noGrp="1"/>
          </p:cNvSpPr>
          <p:nvPr>
            <p:ph idx="1"/>
          </p:nvPr>
        </p:nvSpPr>
        <p:spPr>
          <a:xfrm>
            <a:off x="352338" y="2378585"/>
            <a:ext cx="3212983" cy="4351338"/>
          </a:xfrm>
        </p:spPr>
        <p:txBody>
          <a:bodyPr>
            <a:normAutofit/>
          </a:bodyPr>
          <a:lstStyle/>
          <a:p>
            <a:pPr marL="0" indent="0">
              <a:buNone/>
            </a:pPr>
            <a:r>
              <a:rPr lang="en-GB" sz="3600" dirty="0"/>
              <a:t>What does it mean to pray this? Praying for God’s rule and reign to come.</a:t>
            </a:r>
          </a:p>
        </p:txBody>
      </p:sp>
      <p:pic>
        <p:nvPicPr>
          <p:cNvPr id="4" name="Picture 3">
            <a:extLst>
              <a:ext uri="{FF2B5EF4-FFF2-40B4-BE49-F238E27FC236}">
                <a16:creationId xmlns:a16="http://schemas.microsoft.com/office/drawing/2014/main" id="{E3EF7579-BFAA-4B37-AD68-311A88467C79}"/>
              </a:ext>
            </a:extLst>
          </p:cNvPr>
          <p:cNvPicPr>
            <a:picLocks noChangeAspect="1"/>
          </p:cNvPicPr>
          <p:nvPr/>
        </p:nvPicPr>
        <p:blipFill>
          <a:blip r:embed="rId4"/>
          <a:stretch>
            <a:fillRect/>
          </a:stretch>
        </p:blipFill>
        <p:spPr>
          <a:xfrm>
            <a:off x="3388903" y="2248309"/>
            <a:ext cx="7852345" cy="4420870"/>
          </a:xfrm>
          <a:prstGeom prst="rect">
            <a:avLst/>
          </a:prstGeom>
        </p:spPr>
      </p:pic>
    </p:spTree>
    <p:extLst>
      <p:ext uri="{BB962C8B-B14F-4D97-AF65-F5344CB8AC3E}">
        <p14:creationId xmlns:p14="http://schemas.microsoft.com/office/powerpoint/2010/main" val="153358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350809-18F4-4F9C-81B7-8031D0F142CD}"/>
              </a:ext>
            </a:extLst>
          </p:cNvPr>
          <p:cNvSpPr>
            <a:spLocks noGrp="1"/>
          </p:cNvSpPr>
          <p:nvPr>
            <p:ph idx="1"/>
          </p:nvPr>
        </p:nvSpPr>
        <p:spPr>
          <a:xfrm>
            <a:off x="6590251" y="1253330"/>
            <a:ext cx="3443611" cy="4351338"/>
          </a:xfrm>
        </p:spPr>
        <p:txBody>
          <a:bodyPr>
            <a:normAutofit/>
          </a:bodyPr>
          <a:lstStyle/>
          <a:p>
            <a:pPr marL="0" indent="0">
              <a:buNone/>
            </a:pPr>
            <a:r>
              <a:rPr lang="en-GB" sz="5400" dirty="0"/>
              <a:t>It’s all about Jesus…</a:t>
            </a:r>
          </a:p>
        </p:txBody>
      </p:sp>
      <p:pic>
        <p:nvPicPr>
          <p:cNvPr id="4" name="Picture 3">
            <a:extLst>
              <a:ext uri="{FF2B5EF4-FFF2-40B4-BE49-F238E27FC236}">
                <a16:creationId xmlns:a16="http://schemas.microsoft.com/office/drawing/2014/main" id="{7830E263-8694-4576-BAFC-0976A6E239FF}"/>
              </a:ext>
            </a:extLst>
          </p:cNvPr>
          <p:cNvPicPr>
            <a:picLocks noChangeAspect="1"/>
          </p:cNvPicPr>
          <p:nvPr/>
        </p:nvPicPr>
        <p:blipFill>
          <a:blip r:embed="rId3"/>
          <a:stretch>
            <a:fillRect/>
          </a:stretch>
        </p:blipFill>
        <p:spPr>
          <a:xfrm>
            <a:off x="411061" y="740328"/>
            <a:ext cx="5377343" cy="5377343"/>
          </a:xfrm>
          <a:prstGeom prst="rect">
            <a:avLst/>
          </a:prstGeom>
        </p:spPr>
      </p:pic>
      <p:pic>
        <p:nvPicPr>
          <p:cNvPr id="5" name="Picture 4">
            <a:extLst>
              <a:ext uri="{FF2B5EF4-FFF2-40B4-BE49-F238E27FC236}">
                <a16:creationId xmlns:a16="http://schemas.microsoft.com/office/drawing/2014/main" id="{DDF36405-7727-42ED-9768-D20DD0BB5FEA}"/>
              </a:ext>
            </a:extLst>
          </p:cNvPr>
          <p:cNvPicPr>
            <a:picLocks noChangeAspect="1"/>
          </p:cNvPicPr>
          <p:nvPr/>
        </p:nvPicPr>
        <p:blipFill>
          <a:blip r:embed="rId4"/>
          <a:stretch>
            <a:fillRect/>
          </a:stretch>
        </p:blipFill>
        <p:spPr>
          <a:xfrm>
            <a:off x="8833654" y="267982"/>
            <a:ext cx="3071085" cy="2624507"/>
          </a:xfrm>
          <a:prstGeom prst="rect">
            <a:avLst/>
          </a:prstGeom>
        </p:spPr>
      </p:pic>
    </p:spTree>
    <p:extLst>
      <p:ext uri="{BB962C8B-B14F-4D97-AF65-F5344CB8AC3E}">
        <p14:creationId xmlns:p14="http://schemas.microsoft.com/office/powerpoint/2010/main" val="389702393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5" ma:contentTypeDescription="Create a new document." ma:contentTypeScope="" ma:versionID="f9f9eee69fc8c73bba6650368d647291">
  <xsd:schema xmlns:xsd="http://www.w3.org/2001/XMLSchema" xmlns:xs="http://www.w3.org/2001/XMLSchema" xmlns:p="http://schemas.microsoft.com/office/2006/metadata/properties" xmlns:ns2="8145bb1d-ca89-48f5-8a03-ec3f69990983" targetNamespace="http://schemas.microsoft.com/office/2006/metadata/properties" ma:root="true" ma:fieldsID="ca954b7b41de12c1627fc4fb5a1815be" ns2:_="">
    <xsd:import namespace="8145bb1d-ca89-48f5-8a03-ec3f699909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3D1E6D-1CFB-4531-8BE6-BE99F3373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4D354C-7D8F-460E-8E97-25AF6566A405}">
  <ds:schemaRefs>
    <ds:schemaRef ds:uri="http://schemas.microsoft.com/sharepoint/v3/contenttype/forms"/>
  </ds:schemaRefs>
</ds:datastoreItem>
</file>

<file path=customXml/itemProps3.xml><?xml version="1.0" encoding="utf-8"?>
<ds:datastoreItem xmlns:ds="http://schemas.openxmlformats.org/officeDocument/2006/customXml" ds:itemID="{BA35D4BE-F880-4B95-BECA-315D4E9479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8145bb1d-ca89-48f5-8a03-ec3f6999098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Depth</Template>
  <TotalTime>42</TotalTime>
  <Words>693</Words>
  <Application>Microsoft Office PowerPoint</Application>
  <PresentationFormat>Widescreen</PresentationFormat>
  <Paragraphs>50</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Corbel</vt:lpstr>
      <vt:lpstr>Depth</vt:lpstr>
      <vt:lpstr>‘Thy Kingdom Come’</vt:lpstr>
      <vt:lpstr>Our Father…</vt:lpstr>
      <vt:lpstr>…in Heaven </vt:lpstr>
      <vt:lpstr>Your Kingdom come, your will be done, on earth as it is in heaven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 Kingdom Come’</dc:title>
  <dc:creator>Peter Morden</dc:creator>
  <cp:lastModifiedBy>Peter Morden</cp:lastModifiedBy>
  <cp:revision>5</cp:revision>
  <dcterms:created xsi:type="dcterms:W3CDTF">2019-06-02T15:40:24Z</dcterms:created>
  <dcterms:modified xsi:type="dcterms:W3CDTF">2019-06-02T16:23:13Z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