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62" r:id="rId2"/>
    <p:sldId id="282" r:id="rId3"/>
    <p:sldId id="301" r:id="rId4"/>
    <p:sldId id="284" r:id="rId5"/>
    <p:sldId id="302" r:id="rId6"/>
    <p:sldId id="290" r:id="rId7"/>
    <p:sldId id="306" r:id="rId8"/>
    <p:sldId id="287" r:id="rId9"/>
    <p:sldId id="288" r:id="rId10"/>
    <p:sldId id="304" r:id="rId11"/>
    <p:sldId id="289" r:id="rId12"/>
    <p:sldId id="300" r:id="rId13"/>
    <p:sldId id="305" r:id="rId14"/>
    <p:sldId id="286" r:id="rId15"/>
    <p:sldId id="303" r:id="rId16"/>
    <p:sldId id="292" r:id="rId17"/>
    <p:sldId id="281" r:id="rId18"/>
    <p:sldId id="257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95"/>
    <p:restoredTop sz="93294"/>
  </p:normalViewPr>
  <p:slideViewPr>
    <p:cSldViewPr>
      <p:cViewPr varScale="1">
        <p:scale>
          <a:sx n="104" d="100"/>
          <a:sy n="104" d="100"/>
        </p:scale>
        <p:origin x="200" y="5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C65831-E9F7-FE46-A291-947C33615FE0}" type="datetimeFigureOut">
              <a:rPr lang="en-US" smtClean="0"/>
              <a:t>9/30/18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857978-6C2B-E04C-BF67-C5F2D4B53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187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96370E-6523-7F4F-A715-3E4361B769E4}" type="datetimeFigureOut">
              <a:rPr lang="en-US" smtClean="0"/>
              <a:t>9/30/18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FC5511-C268-E146-84AC-84B4B6213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612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FC5511-C268-E146-84AC-84B4B621398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941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FC5511-C268-E146-84AC-84B4B621398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201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FA777-0C89-4DB1-AD40-845282BCC734}" type="datetimeFigureOut">
              <a:rPr lang="en-GB" smtClean="0"/>
              <a:pPr/>
              <a:t>30/09/2018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324F-A407-4FCB-B304-4D80FD6857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027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FA777-0C89-4DB1-AD40-845282BCC734}" type="datetimeFigureOut">
              <a:rPr lang="en-GB" smtClean="0"/>
              <a:pPr/>
              <a:t>30/09/2018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324F-A407-4FCB-B304-4D80FD6857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203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FA777-0C89-4DB1-AD40-845282BCC734}" type="datetimeFigureOut">
              <a:rPr lang="en-GB" smtClean="0"/>
              <a:pPr/>
              <a:t>30/09/2018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324F-A407-4FCB-B304-4D80FD6857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291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FA777-0C89-4DB1-AD40-845282BCC734}" type="datetimeFigureOut">
              <a:rPr lang="en-GB" smtClean="0"/>
              <a:pPr/>
              <a:t>30/09/2018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324F-A407-4FCB-B304-4D80FD6857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555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FA777-0C89-4DB1-AD40-845282BCC734}" type="datetimeFigureOut">
              <a:rPr lang="en-GB" smtClean="0"/>
              <a:pPr/>
              <a:t>30/09/2018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324F-A407-4FCB-B304-4D80FD6857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639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FA777-0C89-4DB1-AD40-845282BCC734}" type="datetimeFigureOut">
              <a:rPr lang="en-GB" smtClean="0"/>
              <a:pPr/>
              <a:t>30/09/2018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324F-A407-4FCB-B304-4D80FD6857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100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FA777-0C89-4DB1-AD40-845282BCC734}" type="datetimeFigureOut">
              <a:rPr lang="en-GB" smtClean="0"/>
              <a:pPr/>
              <a:t>30/09/2018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324F-A407-4FCB-B304-4D80FD6857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6504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FA777-0C89-4DB1-AD40-845282BCC734}" type="datetimeFigureOut">
              <a:rPr lang="en-GB" smtClean="0"/>
              <a:pPr/>
              <a:t>30/09/2018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324F-A407-4FCB-B304-4D80FD6857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072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FA777-0C89-4DB1-AD40-845282BCC734}" type="datetimeFigureOut">
              <a:rPr lang="en-GB" smtClean="0"/>
              <a:pPr/>
              <a:t>30/09/2018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324F-A407-4FCB-B304-4D80FD6857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4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FA777-0C89-4DB1-AD40-845282BCC734}" type="datetimeFigureOut">
              <a:rPr lang="en-GB" smtClean="0"/>
              <a:pPr/>
              <a:t>30/09/2018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324F-A407-4FCB-B304-4D80FD6857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6896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FA777-0C89-4DB1-AD40-845282BCC734}" type="datetimeFigureOut">
              <a:rPr lang="en-GB" smtClean="0"/>
              <a:pPr/>
              <a:t>30/09/2018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324F-A407-4FCB-B304-4D80FD6857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418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EFA777-0C89-4DB1-AD40-845282BCC734}" type="datetimeFigureOut">
              <a:rPr lang="en-GB" smtClean="0"/>
              <a:pPr/>
              <a:t>30/09/2018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3324F-A407-4FCB-B304-4D80FD6857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9743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0"/>
            <a:ext cx="8229600" cy="1143000"/>
          </a:xfrm>
        </p:spPr>
        <p:txBody>
          <a:bodyPr>
            <a:noAutofit/>
          </a:bodyPr>
          <a:lstStyle/>
          <a:p>
            <a:r>
              <a:rPr lang="en-US" sz="9600" dirty="0">
                <a:solidFill>
                  <a:schemeClr val="bg1"/>
                </a:solidFill>
              </a:rPr>
              <a:t>Marriage</a:t>
            </a:r>
          </a:p>
        </p:txBody>
      </p:sp>
    </p:spTree>
    <p:extLst>
      <p:ext uri="{BB962C8B-B14F-4D97-AF65-F5344CB8AC3E}">
        <p14:creationId xmlns:p14="http://schemas.microsoft.com/office/powerpoint/2010/main" val="32597757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0915C4AE-13CA-CB49-A204-4898A60CB818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1521" t="12071" r="-71521" b="13444"/>
          <a:stretch/>
        </p:blipFill>
        <p:spPr bwMode="auto">
          <a:xfrm>
            <a:off x="-684584" y="476672"/>
            <a:ext cx="10663463" cy="575529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ABCCE6-466B-4D4D-A537-26978EA29A0D}"/>
              </a:ext>
            </a:extLst>
          </p:cNvPr>
          <p:cNvSpPr txBox="1"/>
          <p:nvPr/>
        </p:nvSpPr>
        <p:spPr>
          <a:xfrm>
            <a:off x="6955131" y="2636912"/>
            <a:ext cx="21888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STABLE</a:t>
            </a:r>
          </a:p>
        </p:txBody>
      </p:sp>
    </p:spTree>
    <p:extLst>
      <p:ext uri="{BB962C8B-B14F-4D97-AF65-F5344CB8AC3E}">
        <p14:creationId xmlns:p14="http://schemas.microsoft.com/office/powerpoint/2010/main" val="4266797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8E488466-A9AA-7040-9480-238CF7F09F5A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084" t="12606" r="-76084" b="38614"/>
          <a:stretch/>
        </p:blipFill>
        <p:spPr bwMode="auto">
          <a:xfrm>
            <a:off x="-1908720" y="548680"/>
            <a:ext cx="12753174" cy="53217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74777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4514" t="11799" r="-74514" b="14046"/>
          <a:stretch/>
        </p:blipFill>
        <p:spPr bwMode="auto">
          <a:xfrm>
            <a:off x="-972616" y="332656"/>
            <a:ext cx="11305256" cy="59766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323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4514" t="11799" r="-74514" b="14046"/>
          <a:stretch/>
        </p:blipFill>
        <p:spPr bwMode="auto">
          <a:xfrm>
            <a:off x="-972616" y="332656"/>
            <a:ext cx="11305256" cy="597666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19A811-946C-3D4D-AD6D-A6015E809F43}"/>
              </a:ext>
            </a:extLst>
          </p:cNvPr>
          <p:cNvSpPr txBox="1"/>
          <p:nvPr/>
        </p:nvSpPr>
        <p:spPr>
          <a:xfrm>
            <a:off x="7164288" y="2564904"/>
            <a:ext cx="15921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KIND</a:t>
            </a:r>
          </a:p>
        </p:txBody>
      </p:sp>
    </p:spTree>
    <p:extLst>
      <p:ext uri="{BB962C8B-B14F-4D97-AF65-F5344CB8AC3E}">
        <p14:creationId xmlns:p14="http://schemas.microsoft.com/office/powerpoint/2010/main" val="1921221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1A2C9A0-9561-A849-AB4D-FD464CF27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55F9B8-CF92-BD4F-8153-FB9A16E5E2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5" y="908720"/>
            <a:ext cx="5115461" cy="50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2295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F3068DA-9EAB-5143-8B1B-052DD53FF1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32655"/>
            <a:ext cx="4392488" cy="6041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4436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F3068DA-9EAB-5143-8B1B-052DD53FF1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32655"/>
            <a:ext cx="4392488" cy="604140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50645F4-7270-A045-B504-7ABDDC019744}"/>
              </a:ext>
            </a:extLst>
          </p:cNvPr>
          <p:cNvSpPr txBox="1"/>
          <p:nvPr/>
        </p:nvSpPr>
        <p:spPr>
          <a:xfrm>
            <a:off x="6710173" y="2430026"/>
            <a:ext cx="24737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UNISON</a:t>
            </a:r>
          </a:p>
        </p:txBody>
      </p:sp>
    </p:spTree>
    <p:extLst>
      <p:ext uri="{BB962C8B-B14F-4D97-AF65-F5344CB8AC3E}">
        <p14:creationId xmlns:p14="http://schemas.microsoft.com/office/powerpoint/2010/main" val="41918939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229600" cy="11430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Ephesians 5 v25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AA7CB58-1A64-524C-94AA-089783ADEA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>
                <a:solidFill>
                  <a:schemeClr val="bg1"/>
                </a:solidFill>
              </a:rPr>
              <a:t>Husbands, love your wives, as Christ loved the church and gave himself up for her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5488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600" dirty="0">
                <a:solidFill>
                  <a:srgbClr val="FFFF00"/>
                </a:solidFill>
              </a:rPr>
              <a:t>Let’s pray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276872"/>
            <a:ext cx="40767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mc="http://schemas.openxmlformats.org/markup-compatibility/2006" xmlns:mv="urn:schemas-microsoft-com:mac:vml"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mc="http://schemas.openxmlformats.org/markup-compatibility/2006" xmlns:mv="urn:schemas-microsoft-com:mac:vml"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mc="http://schemas.openxmlformats.org/markup-compatibility/2006" xmlns:mv="urn:schemas-microsoft-com:mac:vml"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4159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4447D92-5C82-A24B-878D-946EC5261F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836712"/>
            <a:ext cx="4853645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265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4447D92-5C82-A24B-878D-946EC5261F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32656"/>
            <a:ext cx="4853645" cy="475252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DB63DD0-6B68-BF46-9DB2-65A8B585B908}"/>
              </a:ext>
            </a:extLst>
          </p:cNvPr>
          <p:cNvSpPr txBox="1"/>
          <p:nvPr/>
        </p:nvSpPr>
        <p:spPr>
          <a:xfrm>
            <a:off x="3716026" y="5229200"/>
            <a:ext cx="16690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CARE</a:t>
            </a:r>
          </a:p>
        </p:txBody>
      </p:sp>
    </p:spTree>
    <p:extLst>
      <p:ext uri="{BB962C8B-B14F-4D97-AF65-F5344CB8AC3E}">
        <p14:creationId xmlns:p14="http://schemas.microsoft.com/office/powerpoint/2010/main" val="1872834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2B7BD53-5F48-CA4E-A3EE-CF19C5B6DD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836712"/>
            <a:ext cx="4464496" cy="4419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353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2B7BD53-5F48-CA4E-A3EE-CF19C5B6DD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836712"/>
            <a:ext cx="4464496" cy="441985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47BDF1-C7B4-F84F-9CCC-301A34B3116E}"/>
              </a:ext>
            </a:extLst>
          </p:cNvPr>
          <p:cNvSpPr txBox="1"/>
          <p:nvPr/>
        </p:nvSpPr>
        <p:spPr>
          <a:xfrm>
            <a:off x="3283152" y="5308080"/>
            <a:ext cx="24336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Support</a:t>
            </a:r>
          </a:p>
        </p:txBody>
      </p:sp>
    </p:spTree>
    <p:extLst>
      <p:ext uri="{BB962C8B-B14F-4D97-AF65-F5344CB8AC3E}">
        <p14:creationId xmlns:p14="http://schemas.microsoft.com/office/powerpoint/2010/main" val="2023642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86084C71-CAD5-1A40-9E4E-6DCFAB11617A}"/>
              </a:ext>
            </a:extLst>
          </p:cNvPr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1521" t="12071" r="-71521" b="38607"/>
          <a:stretch/>
        </p:blipFill>
        <p:spPr bwMode="auto">
          <a:xfrm>
            <a:off x="-1476672" y="620688"/>
            <a:ext cx="12588013" cy="51788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7033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86084C71-CAD5-1A40-9E4E-6DCFAB11617A}"/>
              </a:ext>
            </a:extLst>
          </p:cNvPr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1521" t="12071" r="-71521" b="38607"/>
          <a:stretch/>
        </p:blipFill>
        <p:spPr bwMode="auto">
          <a:xfrm>
            <a:off x="-2412776" y="826798"/>
            <a:ext cx="12588013" cy="517885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BA7557E-262E-CD40-9472-B2E4EC41D526}"/>
              </a:ext>
            </a:extLst>
          </p:cNvPr>
          <p:cNvSpPr txBox="1"/>
          <p:nvPr/>
        </p:nvSpPr>
        <p:spPr>
          <a:xfrm>
            <a:off x="6670246" y="2780928"/>
            <a:ext cx="24743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PATIENT</a:t>
            </a:r>
          </a:p>
        </p:txBody>
      </p:sp>
    </p:spTree>
    <p:extLst>
      <p:ext uri="{BB962C8B-B14F-4D97-AF65-F5344CB8AC3E}">
        <p14:creationId xmlns:p14="http://schemas.microsoft.com/office/powerpoint/2010/main" val="1902003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4FE8132E-6BED-1D49-94F0-B448910B9C2D}"/>
              </a:ext>
            </a:extLst>
          </p:cNvPr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1521" t="12071" r="-71521" b="37861"/>
          <a:stretch/>
        </p:blipFill>
        <p:spPr bwMode="auto">
          <a:xfrm>
            <a:off x="-1260648" y="908720"/>
            <a:ext cx="11852151" cy="49331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5149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0915C4AE-13CA-CB49-A204-4898A60CB818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1521" t="12071" r="-71521" b="13444"/>
          <a:stretch/>
        </p:blipFill>
        <p:spPr bwMode="auto">
          <a:xfrm>
            <a:off x="-684584" y="476672"/>
            <a:ext cx="10663463" cy="57552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5601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1734</TotalTime>
  <Words>31</Words>
  <Application>Microsoft Macintosh PowerPoint</Application>
  <PresentationFormat>On-screen Show (4:3)</PresentationFormat>
  <Paragraphs>12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Marriage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Ephesians 5 v25</vt:lpstr>
      <vt:lpstr>Let’s pray</vt:lpstr>
    </vt:vector>
  </TitlesOfParts>
  <Company>RM plc</Company>
  <LinksUpToDate>false</LinksUpToDate>
  <SharedDoc>false</SharedDoc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Revelation</dc:title>
  <dc:creator>Mr Halligan</dc:creator>
  <cp:lastModifiedBy>Microsoft Office User</cp:lastModifiedBy>
  <cp:revision>58</cp:revision>
  <dcterms:created xsi:type="dcterms:W3CDTF">2015-10-03T11:49:25Z</dcterms:created>
  <dcterms:modified xsi:type="dcterms:W3CDTF">2018-09-30T08:07:55Z</dcterms:modified>
</cp:coreProperties>
</file>