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7" r:id="rId5"/>
    <p:sldId id="258" r:id="rId6"/>
    <p:sldId id="261" r:id="rId7"/>
    <p:sldId id="260" r:id="rId8"/>
    <p:sldId id="259" r:id="rId9"/>
    <p:sldId id="262" r:id="rId10"/>
    <p:sldId id="263" r:id="rId11"/>
    <p:sldId id="264" r:id="rId12"/>
  </p:sldIdLst>
  <p:sldSz cx="12192000" cy="6858000"/>
  <p:notesSz cx="6794500" cy="9906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11/10/2018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11/10/2018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11/10/2018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11/10/2018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11/10/2018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11/10/2018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11/10/2018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11/10/2018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11/10/2018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11/10/2018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11/10/2018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11/10/2018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11/10/2018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11/10/2018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11/10/2018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11/10/2018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11/10/2018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11/10/2018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3AC630-DDEC-492D-A992-FF414EFEC1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8406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GB" dirty="0"/>
              <a:t>Matthew 28.16-20 </a:t>
            </a:r>
            <a:br>
              <a:rPr lang="en-GB" dirty="0"/>
            </a:br>
            <a:r>
              <a:rPr lang="en-GB" dirty="0"/>
              <a:t>Heart for Mission 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7F09A5-2AFB-4C94-B8E0-A16579EA39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2637" y="1700703"/>
            <a:ext cx="10233800" cy="4351338"/>
          </a:xfrm>
        </p:spPr>
        <p:txBody>
          <a:bodyPr/>
          <a:lstStyle/>
          <a:p>
            <a:r>
              <a:rPr lang="en-GB" sz="4000" dirty="0"/>
              <a:t>A commitment to the </a:t>
            </a:r>
            <a:r>
              <a:rPr lang="en-GB" sz="4000" b="1" i="1" dirty="0"/>
              <a:t>great commandments </a:t>
            </a:r>
            <a:r>
              <a:rPr lang="en-GB" sz="4000" dirty="0"/>
              <a:t>and the </a:t>
            </a:r>
            <a:r>
              <a:rPr lang="en-GB" sz="4000" b="1" i="1" dirty="0"/>
              <a:t>great commission</a:t>
            </a:r>
            <a:endParaRPr lang="en-GB" sz="4000" dirty="0"/>
          </a:p>
          <a:p>
            <a:r>
              <a:rPr lang="en-GB" sz="4000" b="1" i="1" dirty="0"/>
              <a:t>Passion for God; love for people; heart for mission </a:t>
            </a:r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6EEE58-E698-4213-883C-1DEC7E2E3B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8502" y="3718467"/>
            <a:ext cx="5455298" cy="3014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959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D904B92-8C37-476B-83ED-879D447460B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243" r="2489"/>
          <a:stretch/>
        </p:blipFill>
        <p:spPr>
          <a:xfrm>
            <a:off x="4636008" y="10"/>
            <a:ext cx="7555992" cy="6857990"/>
          </a:xfrm>
          <a:prstGeom prst="rect">
            <a:avLst/>
          </a:prstGeom>
        </p:spPr>
      </p:pic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8D77D416-66F5-413A-9B46-6289471B36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36008" cy="6858000"/>
          </a:xfrm>
          <a:prstGeom prst="rect">
            <a:avLst/>
          </a:prstGeom>
          <a:ln>
            <a:noFill/>
          </a:ln>
          <a:effectLst>
            <a:outerShdw blurRad="139700" dist="508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214C0F-9CCC-4C7F-AA2D-498BCE499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3556" y="1176888"/>
            <a:ext cx="3478160" cy="1325563"/>
          </a:xfrm>
        </p:spPr>
        <p:txBody>
          <a:bodyPr>
            <a:noAutofit/>
          </a:bodyPr>
          <a:lstStyle/>
          <a:p>
            <a:r>
              <a:rPr lang="en-GB" sz="4800" dirty="0"/>
              <a:t>We often get this passage wrong…</a:t>
            </a:r>
          </a:p>
        </p:txBody>
      </p:sp>
    </p:spTree>
    <p:extLst>
      <p:ext uri="{BB962C8B-B14F-4D97-AF65-F5344CB8AC3E}">
        <p14:creationId xmlns:p14="http://schemas.microsoft.com/office/powerpoint/2010/main" val="841994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14C0F-9CCC-4C7F-AA2D-498BCE499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chemeClr val="tx1"/>
                </a:solidFill>
              </a:rPr>
              <a:t>1. The Encouragement of the Gospel (esp. v19) 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CE939DEA-420D-41CE-974B-5F23E0979C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48089" y="1861605"/>
            <a:ext cx="8418013" cy="4631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9402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DB5CD40-C2AA-48C0-B452-4E405E085C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7562" y="494165"/>
            <a:ext cx="7694436" cy="303173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A214C0F-9CCC-4C7F-AA2D-498BCE499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BD688FD-EDBF-49E7-85B7-4BB10790F4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33266" y="2329380"/>
            <a:ext cx="654490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3608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8F77D-4096-4C27-B78C-88B25E63B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>
                <a:solidFill>
                  <a:schemeClr val="tx1"/>
                </a:solidFill>
              </a:rPr>
              <a:t>2. The Encouragement that God uses People who Doubt (v17)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9BAC357-E31D-4AC6-A8A8-BEADC2EFAF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69431" y="1825625"/>
            <a:ext cx="773571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2755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5D765D-117E-44FF-AA2F-C92AF63D0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GB" dirty="0">
                <a:solidFill>
                  <a:schemeClr val="tx1"/>
                </a:solidFill>
              </a:rPr>
              <a:t>3. The Encouragement that ‘all authority’ has been given to Jesus…so we can go to ‘all the nations’ (vs18-19)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84016B0-5988-4DE7-BC16-E2F12D115E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74039" y="2409826"/>
            <a:ext cx="6008450" cy="401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8358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C424D3-BB2F-463F-8A00-35354B66F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0836" y="1176888"/>
            <a:ext cx="5257800" cy="1325563"/>
          </a:xfrm>
        </p:spPr>
        <p:txBody>
          <a:bodyPr>
            <a:normAutofit fontScale="90000"/>
          </a:bodyPr>
          <a:lstStyle/>
          <a:p>
            <a:r>
              <a:rPr lang="en-GB" dirty="0"/>
              <a:t>4. The Encouragement that God is with us as we go (v20)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EFC1B7-2DFE-4230-8097-5D0547BD27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7788" y="0"/>
            <a:ext cx="54850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1204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70BC07B-70B6-491D-AF53-6AF5449888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386579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F2F3698D71DB40B9309D265380E61A" ma:contentTypeVersion="2" ma:contentTypeDescription="Create a new document." ma:contentTypeScope="" ma:versionID="1468fcb82bb5268525ff571f90944706">
  <xsd:schema xmlns:xsd="http://www.w3.org/2001/XMLSchema" xmlns:xs="http://www.w3.org/2001/XMLSchema" xmlns:p="http://schemas.microsoft.com/office/2006/metadata/properties" xmlns:ns2="8145bb1d-ca89-48f5-8a03-ec3f69990983" targetNamespace="http://schemas.microsoft.com/office/2006/metadata/properties" ma:root="true" ma:fieldsID="f1fa78687279a4a642475865b6c74f3f" ns2:_="">
    <xsd:import namespace="8145bb1d-ca89-48f5-8a03-ec3f6999098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45bb1d-ca89-48f5-8a03-ec3f699909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F7B9D26-87E1-4916-AA22-13B91E104F2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145bb1d-ca89-48f5-8a03-ec3f6999098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64E4D06-D5EC-4EB5-A11A-333FD761D53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14A1F83-750A-4748-A213-D317821961A7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8145bb1d-ca89-48f5-8a03-ec3f69990983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998</TotalTime>
  <Words>98</Words>
  <Application>Microsoft Office PowerPoint</Application>
  <PresentationFormat>Widescreen</PresentationFormat>
  <Paragraphs>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Corbel</vt:lpstr>
      <vt:lpstr>Depth</vt:lpstr>
      <vt:lpstr>Matthew 28.16-20  Heart for Mission  </vt:lpstr>
      <vt:lpstr>We often get this passage wrong…</vt:lpstr>
      <vt:lpstr>1. The Encouragement of the Gospel (esp. v19) </vt:lpstr>
      <vt:lpstr>PowerPoint Presentation</vt:lpstr>
      <vt:lpstr>2. The Encouragement that God uses People who Doubt (v17) </vt:lpstr>
      <vt:lpstr>3. The Encouragement that ‘all authority’ has been given to Jesus…so we can go to ‘all the nations’ (vs18-19)</vt:lpstr>
      <vt:lpstr>4. The Encouragement that God is with us as we go (v20)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Matthew 28.16-20  Heart for Mission</dc:title>
  <dc:creator>Peter Morden</dc:creator>
  <cp:lastModifiedBy>Peter Morden</cp:lastModifiedBy>
  <cp:revision>7</cp:revision>
  <cp:lastPrinted>2018-11-11T09:09:33Z</cp:lastPrinted>
  <dcterms:created xsi:type="dcterms:W3CDTF">2018-11-10T16:32:28Z</dcterms:created>
  <dcterms:modified xsi:type="dcterms:W3CDTF">2018-11-11T09:10:46Z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0x01010032F2F3698D71DB40B9309D265380E61A</vt:lpwstr>
  </property>
</Properties>
</file>