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8" r:id="rId6"/>
    <p:sldId id="261" r:id="rId7"/>
    <p:sldId id="260" r:id="rId8"/>
    <p:sldId id="259" r:id="rId9"/>
    <p:sldId id="262" r:id="rId10"/>
    <p:sldId id="263" r:id="rId11"/>
    <p:sldId id="264" r:id="rId12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C630-DDEC-492D-A992-FF414EFE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4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Matthew 28.16-20 </a:t>
            </a:r>
            <a:br>
              <a:rPr lang="en-GB" dirty="0"/>
            </a:br>
            <a:r>
              <a:rPr lang="en-GB" dirty="0"/>
              <a:t>Heart for Mission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F09A5-2AFB-4C94-B8E0-A16579EA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37" y="1700703"/>
            <a:ext cx="10233800" cy="4351338"/>
          </a:xfrm>
        </p:spPr>
        <p:txBody>
          <a:bodyPr/>
          <a:lstStyle/>
          <a:p>
            <a:r>
              <a:rPr lang="en-GB" sz="4000" dirty="0"/>
              <a:t>A commitment to the </a:t>
            </a:r>
            <a:r>
              <a:rPr lang="en-GB" sz="4000" b="1" i="1" dirty="0"/>
              <a:t>great commandments </a:t>
            </a:r>
            <a:r>
              <a:rPr lang="en-GB" sz="4000" dirty="0"/>
              <a:t>and the </a:t>
            </a:r>
            <a:r>
              <a:rPr lang="en-GB" sz="4000" b="1" i="1" dirty="0"/>
              <a:t>great commission</a:t>
            </a:r>
            <a:endParaRPr lang="en-GB" sz="4000" dirty="0"/>
          </a:p>
          <a:p>
            <a:r>
              <a:rPr lang="en-GB" sz="4000" b="1" i="1" dirty="0"/>
              <a:t>Passion for God; love for people; heart for mission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EEE58-E698-4213-883C-1DEC7E2E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02" y="3718467"/>
            <a:ext cx="5455298" cy="301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04B92-8C37-476B-83ED-879D44746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43" r="2489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14C0F-9CCC-4C7F-AA2D-498BCE49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6" y="1176888"/>
            <a:ext cx="3478160" cy="1325563"/>
          </a:xfrm>
        </p:spPr>
        <p:txBody>
          <a:bodyPr>
            <a:noAutofit/>
          </a:bodyPr>
          <a:lstStyle/>
          <a:p>
            <a:r>
              <a:rPr lang="en-GB" sz="4800" dirty="0"/>
              <a:t>We often get this passage wrong…</a:t>
            </a:r>
          </a:p>
        </p:txBody>
      </p:sp>
    </p:spTree>
    <p:extLst>
      <p:ext uri="{BB962C8B-B14F-4D97-AF65-F5344CB8AC3E}">
        <p14:creationId xmlns:p14="http://schemas.microsoft.com/office/powerpoint/2010/main" val="84199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4C0F-9CCC-4C7F-AA2D-498BCE49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1. The Encouragement of the Gospel (esp. v19)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939DEA-420D-41CE-974B-5F23E0979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089" y="1861605"/>
            <a:ext cx="8418013" cy="4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4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B5CD40-C2AA-48C0-B452-4E405E085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562" y="494165"/>
            <a:ext cx="7694436" cy="3031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214C0F-9CCC-4C7F-AA2D-498BCE49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D688FD-EDBF-49E7-85B7-4BB10790F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266" y="2329380"/>
            <a:ext cx="65449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6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F77D-4096-4C27-B78C-88B25E63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2. The Encouragement that God uses People who Doubt (v17)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AC357-E31D-4AC6-A8A8-BEADC2EFA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765D-117E-44FF-AA2F-C92AF63D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3. The Encouragement that ‘all authority’ has been given to Jesus…so we can go to ‘all the nations’ (vs18-19)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4016B0-5988-4DE7-BC16-E2F12D115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4039" y="2409826"/>
            <a:ext cx="6008450" cy="40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24D3-BB2F-463F-8A00-35354B66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6" y="1176888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4. The Encouragement that God is with us as we go (v20)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FC1B7-2DFE-4230-8097-5D0547BD2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788" y="0"/>
            <a:ext cx="5485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2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0BC07B-70B6-491D-AF53-6AF544988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657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7B9D26-87E1-4916-AA22-13B91E104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4E4D06-D5EC-4EB5-A11A-333FD761D5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4A1F83-750A-4748-A213-D317821961A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145bb1d-ca89-48f5-8a03-ec3f69990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998</TotalTime>
  <Words>98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Matthew 28.16-20  Heart for Mission  </vt:lpstr>
      <vt:lpstr>We often get this passage wrong…</vt:lpstr>
      <vt:lpstr>1. The Encouragement of the Gospel (esp. v19) </vt:lpstr>
      <vt:lpstr>PowerPoint Presentation</vt:lpstr>
      <vt:lpstr>2. The Encouragement that God uses People who Doubt (v17) </vt:lpstr>
      <vt:lpstr>3. The Encouragement that ‘all authority’ has been given to Jesus…so we can go to ‘all the nations’ (vs18-19)</vt:lpstr>
      <vt:lpstr>4. The Encouragement that God is with us as we go (v20)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28.16-20  Heart for Mission</dc:title>
  <dc:creator>Peter Morden</dc:creator>
  <cp:lastModifiedBy>Peter Morden</cp:lastModifiedBy>
  <cp:revision>7</cp:revision>
  <cp:lastPrinted>2018-11-11T09:09:33Z</cp:lastPrinted>
  <dcterms:created xsi:type="dcterms:W3CDTF">2018-11-10T16:32:28Z</dcterms:created>
  <dcterms:modified xsi:type="dcterms:W3CDTF">2018-11-11T09:10:46Z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