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6" d="100"/>
          <a:sy n="66" d="100"/>
        </p:scale>
        <p:origin x="81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C7B6D2-4719-4B35-9872-81C1187E69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F06D25A-BB91-47BF-A23C-171B27BB42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F7928F-0E79-4F29-ADEB-E57CA6C2BC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5B053-82FD-4CC5-BC0B-D098AEEBB55C}" type="datetimeFigureOut">
              <a:rPr lang="en-GB" smtClean="0"/>
              <a:t>24/06/2018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48425A-4D73-4608-BA3F-BE000E1B34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BC6785-4BFA-4DFC-B614-D5E49B88ED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65D11-25D3-4D04-9FE2-D6236F4CEC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33344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0A9078-269C-405D-A66F-63D5066877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A35137A-0242-440E-A7AF-FA03F18762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1204A3-68D3-4487-A9F9-4F0FF06D87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5B053-82FD-4CC5-BC0B-D098AEEBB55C}" type="datetimeFigureOut">
              <a:rPr lang="en-GB" smtClean="0"/>
              <a:t>24/06/2018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FD31BB-EF3F-4DAD-BBF3-8BE061F613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5E90EA-6BEE-410F-8D7F-4FAC22B204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65D11-25D3-4D04-9FE2-D6236F4CEC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94186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B43544B-3C10-4355-90F7-0301805F549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D171A2C-4006-409B-ACFA-2692D32541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C5EAE5-916A-410A-8C76-034A3331A1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5B053-82FD-4CC5-BC0B-D098AEEBB55C}" type="datetimeFigureOut">
              <a:rPr lang="en-GB" smtClean="0"/>
              <a:t>24/06/2018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EE05E0-5B0E-4E1E-989E-3A90A9215B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A36752-8590-44EF-A2A3-CED948B074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65D11-25D3-4D04-9FE2-D6236F4CEC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33064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1F97FB-2344-439B-8A0E-871A92F0B8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9B2F05-89AC-4B84-A153-4B6B757339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56A1B1-F262-42BC-978F-036AD8AA3F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5B053-82FD-4CC5-BC0B-D098AEEBB55C}" type="datetimeFigureOut">
              <a:rPr lang="en-GB" smtClean="0"/>
              <a:t>24/06/2018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EBF6BA-79F8-4D12-BC5E-9004EDA09A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25F827-88B6-49B2-BFBC-A80842F558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65D11-25D3-4D04-9FE2-D6236F4CEC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15856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5CF912-D860-4285-AD33-7ECDEABA67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B5A2BE-3996-4442-91A8-975E74C06A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45F9EA-6690-429B-A09E-BD6C17411F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5B053-82FD-4CC5-BC0B-D098AEEBB55C}" type="datetimeFigureOut">
              <a:rPr lang="en-GB" smtClean="0"/>
              <a:t>24/06/2018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EDAAA1-9A88-43BB-A0B8-41FADAD8BC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2598E0-A579-411A-AF78-9A0C05F96F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65D11-25D3-4D04-9FE2-D6236F4CEC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45778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76D5B5-FE6D-4911-B7A8-FE9B7F9454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6533ED-C2C2-4E10-87CB-91216C3B4A1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5D2962C-723A-43A4-9E6E-13254CB430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E0D427-9FD2-4F31-9651-5F57DCF748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5B053-82FD-4CC5-BC0B-D098AEEBB55C}" type="datetimeFigureOut">
              <a:rPr lang="en-GB" smtClean="0"/>
              <a:t>24/06/2018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D5D4BFF-58A6-40F6-9881-A3F14FE46E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3F5BCEE-4DF9-4596-AF76-89306AC8D2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65D11-25D3-4D04-9FE2-D6236F4CEC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1980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A79D22-6911-4311-92E3-3709380120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BE3211C-0C8C-4343-9E33-D0006F0921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6B7562C-32DD-4E6D-9B52-8B41A84E8C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05CB76C-20A6-4844-9024-B1ECD9BD364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7C0A0D8-229D-44A4-AB07-6EC6BB53345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50923B6-5EAF-486A-B3E5-0A04F869CB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5B053-82FD-4CC5-BC0B-D098AEEBB55C}" type="datetimeFigureOut">
              <a:rPr lang="en-GB" smtClean="0"/>
              <a:t>24/06/2018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2C7FB38-8A90-47A2-9835-77E552E530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56F2072-C61F-44FC-85E1-D8C444EB47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65D11-25D3-4D04-9FE2-D6236F4CEC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7496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CB6832-CEA4-410D-B227-50980315FF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AC90E91-99BD-4607-A9E3-6D0F28763B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5B053-82FD-4CC5-BC0B-D098AEEBB55C}" type="datetimeFigureOut">
              <a:rPr lang="en-GB" smtClean="0"/>
              <a:t>24/06/2018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BC85C0E-C064-44C6-B807-9F54B163DE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4D6A5D0-A520-4707-8A3E-803C4B5E9C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65D11-25D3-4D04-9FE2-D6236F4CEC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7866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634C385-E9DC-47EE-A32B-5422AB3C9C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5B053-82FD-4CC5-BC0B-D098AEEBB55C}" type="datetimeFigureOut">
              <a:rPr lang="en-GB" smtClean="0"/>
              <a:t>24/06/2018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4C9583C-804B-4620-B7DE-C53F01AB50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BA67158-0DC7-436D-8953-6CE6672725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65D11-25D3-4D04-9FE2-D6236F4CEC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88966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53CEDF-07B9-490E-8434-25D043D2EF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B35AB6-A5E0-4228-B081-05EACFA5C4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DD57BE7-A2BE-403B-B8F6-46E6D26457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8410A54-E39A-43E4-811A-B275950286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5B053-82FD-4CC5-BC0B-D098AEEBB55C}" type="datetimeFigureOut">
              <a:rPr lang="en-GB" smtClean="0"/>
              <a:t>24/06/2018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F0DF7C-85ED-4068-9A70-79E48A4345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B4642E5-DF3A-4050-87BC-3B521F3919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65D11-25D3-4D04-9FE2-D6236F4CEC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11887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78B145-2107-4824-BA06-91ED9FA8E0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B11321B-006E-4C71-85B6-188CDB20C85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02F7221-EC1D-4C47-9CE1-AD3ABA004B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7482A6-2121-4B67-BA12-714FBFEEE4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5B053-82FD-4CC5-BC0B-D098AEEBB55C}" type="datetimeFigureOut">
              <a:rPr lang="en-GB" smtClean="0"/>
              <a:t>24/06/2018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AACCD47-1759-4FC2-A206-6BCC5B40AC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1395BD-EAAD-4462-9E91-331BC14A16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65D11-25D3-4D04-9FE2-D6236F4CEC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62289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FA1C863-6102-4E2B-B816-7AA2AE68B4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5CB6E6F-CDCF-4142-9339-B592279C6D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0A6B4E-357E-4B33-9184-7837968E7DA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A5B053-82FD-4CC5-BC0B-D098AEEBB55C}" type="datetimeFigureOut">
              <a:rPr lang="en-GB" smtClean="0"/>
              <a:t>24/06/2018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B04AD8-E246-4666-839E-902B43F7C9A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1FE6F3-C7A4-4F6D-955C-23C95D4679F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365D11-25D3-4D04-9FE2-D6236F4CEC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22506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A2B969-1F97-4A3F-A29B-5EC51628DEC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>
                <a:solidFill>
                  <a:schemeClr val="accent4"/>
                </a:solidFill>
              </a:rPr>
              <a:t>Good News for the Grieving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BCD2E92-FF41-44BB-810F-08E2F90D195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>
                <a:solidFill>
                  <a:schemeClr val="accent4"/>
                </a:solidFill>
              </a:rPr>
              <a:t>Luke  8 v 40-56</a:t>
            </a:r>
          </a:p>
        </p:txBody>
      </p:sp>
    </p:spTree>
    <p:extLst>
      <p:ext uri="{BB962C8B-B14F-4D97-AF65-F5344CB8AC3E}">
        <p14:creationId xmlns:p14="http://schemas.microsoft.com/office/powerpoint/2010/main" val="14544320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DDB2FE-866C-44ED-A2EE-6B32FBDB76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0742" y="2447143"/>
            <a:ext cx="10515600" cy="1325563"/>
          </a:xfrm>
        </p:spPr>
        <p:txBody>
          <a:bodyPr/>
          <a:lstStyle/>
          <a:p>
            <a:pPr algn="ctr"/>
            <a:r>
              <a:rPr lang="en-GB" dirty="0">
                <a:solidFill>
                  <a:schemeClr val="accent4"/>
                </a:solidFill>
              </a:rPr>
              <a:t>1. We live in a broken world</a:t>
            </a:r>
          </a:p>
        </p:txBody>
      </p:sp>
    </p:spTree>
    <p:extLst>
      <p:ext uri="{BB962C8B-B14F-4D97-AF65-F5344CB8AC3E}">
        <p14:creationId xmlns:p14="http://schemas.microsoft.com/office/powerpoint/2010/main" val="21349999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9E8115-3D07-4E3C-A6C7-D1CFF8FCA7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D16871C8-8DA1-4C95-921E-A71FB047590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912" y="896815"/>
            <a:ext cx="6752491" cy="5064369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19CF863A-49E7-4710-9890-61EFCC03F615}"/>
              </a:ext>
            </a:extLst>
          </p:cNvPr>
          <p:cNvSpPr txBox="1"/>
          <p:nvPr/>
        </p:nvSpPr>
        <p:spPr>
          <a:xfrm>
            <a:off x="7526214" y="755440"/>
            <a:ext cx="4060873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accent4"/>
                </a:solidFill>
              </a:rPr>
              <a:t>Simon Thomas:</a:t>
            </a:r>
          </a:p>
          <a:p>
            <a:endParaRPr lang="en-US" sz="2800" dirty="0">
              <a:solidFill>
                <a:schemeClr val="accent4"/>
              </a:solidFill>
            </a:endParaRPr>
          </a:p>
          <a:p>
            <a:r>
              <a:rPr lang="en-US" sz="2800" dirty="0">
                <a:solidFill>
                  <a:schemeClr val="accent4"/>
                </a:solidFill>
              </a:rPr>
              <a:t>“Actually to try and be strong in this moment is a leap from reality…”</a:t>
            </a:r>
          </a:p>
          <a:p>
            <a:endParaRPr lang="en-US" sz="2800" dirty="0">
              <a:solidFill>
                <a:schemeClr val="accent4"/>
              </a:solidFill>
            </a:endParaRPr>
          </a:p>
          <a:p>
            <a:r>
              <a:rPr lang="en-US" sz="2800" dirty="0">
                <a:solidFill>
                  <a:schemeClr val="accent4"/>
                </a:solidFill>
              </a:rPr>
              <a:t>"All I can do at the moment is </a:t>
            </a:r>
            <a:r>
              <a:rPr lang="en-US" sz="2800" dirty="0" err="1">
                <a:solidFill>
                  <a:schemeClr val="accent4"/>
                </a:solidFill>
              </a:rPr>
              <a:t>unclinch</a:t>
            </a:r>
            <a:r>
              <a:rPr lang="en-US" sz="2800" dirty="0">
                <a:solidFill>
                  <a:schemeClr val="accent4"/>
                </a:solidFill>
              </a:rPr>
              <a:t> those fists, stop trying to be strong, and say to people, no - this is me, and this is what grief looks like." </a:t>
            </a:r>
            <a:endParaRPr lang="en-GB" sz="2800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08145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DDB2FE-866C-44ED-A2EE-6B32FBDB76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0742" y="2447143"/>
            <a:ext cx="10515600" cy="1325563"/>
          </a:xfrm>
        </p:spPr>
        <p:txBody>
          <a:bodyPr/>
          <a:lstStyle/>
          <a:p>
            <a:pPr algn="ctr"/>
            <a:r>
              <a:rPr lang="en-GB" dirty="0">
                <a:solidFill>
                  <a:schemeClr val="accent4"/>
                </a:solidFill>
              </a:rPr>
              <a:t>1. We live in a broken world</a:t>
            </a:r>
          </a:p>
        </p:txBody>
      </p:sp>
    </p:spTree>
    <p:extLst>
      <p:ext uri="{BB962C8B-B14F-4D97-AF65-F5344CB8AC3E}">
        <p14:creationId xmlns:p14="http://schemas.microsoft.com/office/powerpoint/2010/main" val="7252641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DDB2FE-866C-44ED-A2EE-6B32FBDB76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0742" y="2447143"/>
            <a:ext cx="10515600" cy="1325563"/>
          </a:xfrm>
        </p:spPr>
        <p:txBody>
          <a:bodyPr/>
          <a:lstStyle/>
          <a:p>
            <a:pPr algn="ctr"/>
            <a:r>
              <a:rPr lang="en-GB" dirty="0">
                <a:solidFill>
                  <a:schemeClr val="accent4"/>
                </a:solidFill>
              </a:rPr>
              <a:t>2. Jesus brings hope and restoration</a:t>
            </a:r>
          </a:p>
        </p:txBody>
      </p:sp>
    </p:spTree>
    <p:extLst>
      <p:ext uri="{BB962C8B-B14F-4D97-AF65-F5344CB8AC3E}">
        <p14:creationId xmlns:p14="http://schemas.microsoft.com/office/powerpoint/2010/main" val="31472865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654CF4FF-C385-4FBD-9CF4-E9FFEDE9B46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399" y="1556671"/>
            <a:ext cx="7058447" cy="3970376"/>
          </a:xfrm>
          <a:prstGeom prst="rect">
            <a:avLst/>
          </a:prstGeom>
        </p:spPr>
      </p:pic>
      <p:sp>
        <p:nvSpPr>
          <p:cNvPr id="6" name="Title 5">
            <a:extLst>
              <a:ext uri="{FF2B5EF4-FFF2-40B4-BE49-F238E27FC236}">
                <a16:creationId xmlns:a16="http://schemas.microsoft.com/office/drawing/2014/main" id="{43235CC7-FD23-4848-8C8F-8E638868D0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9693CA3-BE7C-49B4-B1F4-898ECFD4E16A}"/>
              </a:ext>
            </a:extLst>
          </p:cNvPr>
          <p:cNvSpPr txBox="1"/>
          <p:nvPr/>
        </p:nvSpPr>
        <p:spPr>
          <a:xfrm>
            <a:off x="7638757" y="1125813"/>
            <a:ext cx="3833446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4"/>
                </a:solidFill>
              </a:rPr>
              <a:t>Billy Graham:</a:t>
            </a:r>
          </a:p>
          <a:p>
            <a:endParaRPr lang="en-GB" sz="2800" dirty="0">
              <a:solidFill>
                <a:schemeClr val="accent4"/>
              </a:solidFill>
            </a:endParaRPr>
          </a:p>
          <a:p>
            <a:r>
              <a:rPr lang="en-US" sz="2800" dirty="0">
                <a:solidFill>
                  <a:schemeClr val="accent4"/>
                </a:solidFill>
              </a:rPr>
              <a:t>"Someday you will read or hear that Billy Graham is dead. Don’t you believe a word of it. I shall be more alive than I am now. I will just have changed my address. I will have gone into the presence of God."</a:t>
            </a:r>
            <a:endParaRPr lang="en-GB" sz="2800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66337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068987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141</Words>
  <Application>Microsoft Office PowerPoint</Application>
  <PresentationFormat>Widescreen</PresentationFormat>
  <Paragraphs>13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Good News for the Grieving</vt:lpstr>
      <vt:lpstr>1. We live in a broken world</vt:lpstr>
      <vt:lpstr>PowerPoint Presentation</vt:lpstr>
      <vt:lpstr>1. We live in a broken world</vt:lpstr>
      <vt:lpstr>2. Jesus brings hope and restoration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Good News for the Grieving</dc:title>
  <dc:creator>The Shipleys</dc:creator>
  <cp:lastModifiedBy>Katharine Widdowson</cp:lastModifiedBy>
  <cp:revision>3</cp:revision>
  <dcterms:created xsi:type="dcterms:W3CDTF">2018-06-24T14:41:51Z</dcterms:created>
  <dcterms:modified xsi:type="dcterms:W3CDTF">2018-06-24T16:49:05Z</dcterms:modified>
</cp:coreProperties>
</file>